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6" r:id="rId1"/>
  </p:sldMasterIdLst>
  <p:notesMasterIdLst>
    <p:notesMasterId r:id="rId14"/>
  </p:notesMasterIdLst>
  <p:sldIdLst>
    <p:sldId id="256" r:id="rId2"/>
    <p:sldId id="265" r:id="rId3"/>
    <p:sldId id="266" r:id="rId4"/>
    <p:sldId id="282" r:id="rId5"/>
    <p:sldId id="281" r:id="rId6"/>
    <p:sldId id="278" r:id="rId7"/>
    <p:sldId id="279" r:id="rId8"/>
    <p:sldId id="280" r:id="rId9"/>
    <p:sldId id="283" r:id="rId10"/>
    <p:sldId id="284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5" roundtripDataSignature="AMtx7miTW8Xt+CEF1orO9se5C8zOEdLk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2" name="Google Shape;2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43571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2585664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6228476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1737173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938503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5814060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46188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25148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16547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68619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193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71243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44921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96548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55405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99721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3551208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s-E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044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Freeform 5">
            <a:extLst>
              <a:ext uri="{FF2B5EF4-FFF2-40B4-BE49-F238E27FC236}">
                <a16:creationId xmlns:a16="http://schemas.microsoft.com/office/drawing/2014/main" id="{2D529E20-662F-4915-ACD7-970C026FD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677511" flipH="1">
            <a:off x="3527283" y="1857885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pic>
        <p:nvPicPr>
          <p:cNvPr id="1026" name="Picture 2" descr="25 Animales Domésticos diferentes • Procrastina Fácil">
            <a:extLst>
              <a:ext uri="{FF2B5EF4-FFF2-40B4-BE49-F238E27FC236}">
                <a16:creationId xmlns:a16="http://schemas.microsoft.com/office/drawing/2014/main" id="{192661B2-C196-6EFF-8768-5ED541D777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8" r="26760" b="-1"/>
          <a:stretch/>
        </p:blipFill>
        <p:spPr bwMode="auto">
          <a:xfrm>
            <a:off x="423337" y="402166"/>
            <a:ext cx="4932951" cy="6053670"/>
          </a:xfrm>
          <a:custGeom>
            <a:avLst/>
            <a:gdLst/>
            <a:ahLst/>
            <a:cxnLst/>
            <a:rect l="l" t="t" r="r" b="b"/>
            <a:pathLst>
              <a:path w="4932951" h="6053670">
                <a:moveTo>
                  <a:pt x="0" y="0"/>
                </a:moveTo>
                <a:lnTo>
                  <a:pt x="3678393" y="0"/>
                </a:lnTo>
                <a:lnTo>
                  <a:pt x="4478865" y="0"/>
                </a:lnTo>
                <a:lnTo>
                  <a:pt x="4931853" y="0"/>
                </a:lnTo>
                <a:lnTo>
                  <a:pt x="4908487" y="137419"/>
                </a:lnTo>
                <a:lnTo>
                  <a:pt x="4886218" y="274232"/>
                </a:lnTo>
                <a:lnTo>
                  <a:pt x="4864421" y="411650"/>
                </a:lnTo>
                <a:lnTo>
                  <a:pt x="4845759" y="549673"/>
                </a:lnTo>
                <a:lnTo>
                  <a:pt x="4826941" y="687092"/>
                </a:lnTo>
                <a:lnTo>
                  <a:pt x="4809377" y="825115"/>
                </a:lnTo>
                <a:lnTo>
                  <a:pt x="4794322" y="961323"/>
                </a:lnTo>
                <a:lnTo>
                  <a:pt x="4780052" y="1099347"/>
                </a:lnTo>
                <a:lnTo>
                  <a:pt x="4767035" y="1236765"/>
                </a:lnTo>
                <a:lnTo>
                  <a:pt x="4755744" y="1371761"/>
                </a:lnTo>
                <a:lnTo>
                  <a:pt x="4744453" y="1508574"/>
                </a:lnTo>
                <a:lnTo>
                  <a:pt x="4735044" y="1643572"/>
                </a:lnTo>
                <a:lnTo>
                  <a:pt x="4727674" y="1778568"/>
                </a:lnTo>
                <a:lnTo>
                  <a:pt x="4719990" y="1912960"/>
                </a:lnTo>
                <a:lnTo>
                  <a:pt x="4713560" y="2046141"/>
                </a:lnTo>
                <a:lnTo>
                  <a:pt x="4709012" y="2178111"/>
                </a:lnTo>
                <a:lnTo>
                  <a:pt x="4705092" y="2310081"/>
                </a:lnTo>
                <a:lnTo>
                  <a:pt x="4701328" y="2440840"/>
                </a:lnTo>
                <a:lnTo>
                  <a:pt x="4699603" y="2569783"/>
                </a:lnTo>
                <a:lnTo>
                  <a:pt x="4697721" y="2698726"/>
                </a:lnTo>
                <a:lnTo>
                  <a:pt x="4696780" y="2825853"/>
                </a:lnTo>
                <a:lnTo>
                  <a:pt x="4697721" y="2951770"/>
                </a:lnTo>
                <a:lnTo>
                  <a:pt x="4697721" y="3076475"/>
                </a:lnTo>
                <a:lnTo>
                  <a:pt x="4699603" y="3199970"/>
                </a:lnTo>
                <a:lnTo>
                  <a:pt x="4702426" y="3321043"/>
                </a:lnTo>
                <a:lnTo>
                  <a:pt x="4705092" y="3440906"/>
                </a:lnTo>
                <a:lnTo>
                  <a:pt x="4708071" y="3558347"/>
                </a:lnTo>
                <a:lnTo>
                  <a:pt x="4712619" y="3675183"/>
                </a:lnTo>
                <a:lnTo>
                  <a:pt x="4717480" y="3790203"/>
                </a:lnTo>
                <a:lnTo>
                  <a:pt x="4721871" y="3902801"/>
                </a:lnTo>
                <a:lnTo>
                  <a:pt x="4734260" y="4122549"/>
                </a:lnTo>
                <a:lnTo>
                  <a:pt x="4747433" y="4333217"/>
                </a:lnTo>
                <a:lnTo>
                  <a:pt x="4761233" y="4535409"/>
                </a:lnTo>
                <a:lnTo>
                  <a:pt x="4776445" y="4726705"/>
                </a:lnTo>
                <a:lnTo>
                  <a:pt x="4792283" y="4909526"/>
                </a:lnTo>
                <a:lnTo>
                  <a:pt x="4809377" y="5079029"/>
                </a:lnTo>
                <a:lnTo>
                  <a:pt x="4826157" y="5238240"/>
                </a:lnTo>
                <a:lnTo>
                  <a:pt x="4842936" y="5384739"/>
                </a:lnTo>
                <a:lnTo>
                  <a:pt x="4858775" y="5519131"/>
                </a:lnTo>
                <a:lnTo>
                  <a:pt x="4873830" y="5638388"/>
                </a:lnTo>
                <a:lnTo>
                  <a:pt x="4888100" y="5746143"/>
                </a:lnTo>
                <a:lnTo>
                  <a:pt x="4900019" y="5836948"/>
                </a:lnTo>
                <a:lnTo>
                  <a:pt x="4911310" y="5913225"/>
                </a:lnTo>
                <a:lnTo>
                  <a:pt x="4927462" y="6017953"/>
                </a:lnTo>
                <a:lnTo>
                  <a:pt x="4932951" y="6053670"/>
                </a:lnTo>
                <a:lnTo>
                  <a:pt x="4478865" y="6053670"/>
                </a:lnTo>
                <a:lnTo>
                  <a:pt x="3683097" y="6053670"/>
                </a:lnTo>
                <a:lnTo>
                  <a:pt x="0" y="605367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Freeform 5">
            <a:extLst>
              <a:ext uri="{FF2B5EF4-FFF2-40B4-BE49-F238E27FC236}">
                <a16:creationId xmlns:a16="http://schemas.microsoft.com/office/drawing/2014/main" id="{1AD5EB79-7F9A-4BBC-92A5-188382CBA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E439E25-1988-197D-AFD7-DA2D0A69D1FE}"/>
              </a:ext>
            </a:extLst>
          </p:cNvPr>
          <p:cNvSpPr txBox="1"/>
          <p:nvPr/>
        </p:nvSpPr>
        <p:spPr>
          <a:xfrm>
            <a:off x="5695061" y="1241266"/>
            <a:ext cx="5428551" cy="31537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Proyecto Best Friend</a:t>
            </a:r>
          </a:p>
        </p:txBody>
      </p:sp>
      <p:sp>
        <p:nvSpPr>
          <p:cNvPr id="278" name="Google Shape;278;p1"/>
          <p:cNvSpPr txBox="1">
            <a:spLocks noGrp="1"/>
          </p:cNvSpPr>
          <p:nvPr>
            <p:ph type="subTitle" idx="1"/>
          </p:nvPr>
        </p:nvSpPr>
        <p:spPr>
          <a:xfrm>
            <a:off x="5695061" y="4591665"/>
            <a:ext cx="5428551" cy="1622322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lvl="0">
              <a:lnSpc>
                <a:spcPct val="90000"/>
              </a:lnSpc>
            </a:pPr>
            <a:r>
              <a:rPr lang="en-US" sz="1400" dirty="0"/>
              <a:t>INTEGRANTES: </a:t>
            </a:r>
          </a:p>
          <a:p>
            <a:pPr lvl="0">
              <a:lnSpc>
                <a:spcPct val="90000"/>
              </a:lnSpc>
            </a:pPr>
            <a:r>
              <a:rPr lang="en-US" sz="1400" dirty="0"/>
              <a:t>Ignacio Orozco</a:t>
            </a:r>
          </a:p>
          <a:p>
            <a:pPr lvl="0">
              <a:lnSpc>
                <a:spcPct val="90000"/>
              </a:lnSpc>
            </a:pPr>
            <a:r>
              <a:rPr lang="en-US" sz="1400" dirty="0"/>
              <a:t>Jimmy Rojas</a:t>
            </a:r>
          </a:p>
          <a:p>
            <a:pPr lvl="0">
              <a:lnSpc>
                <a:spcPct val="90000"/>
              </a:lnSpc>
            </a:pPr>
            <a:r>
              <a:rPr lang="en-US" sz="1400" dirty="0"/>
              <a:t>Patricio Romero</a:t>
            </a:r>
            <a:br>
              <a:rPr lang="en-US" sz="1400" dirty="0"/>
            </a:br>
            <a:endParaRPr lang="en-US" sz="1400" dirty="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B9B8A17F-DC3A-4D9A-AA53-9BFB894CD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EED2E2BB-3846-41EB-9F1E-92C33C4A8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73D5773-5AC9-444A-A47A-EB6656ACD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1" name="Freeform 5">
              <a:extLst>
                <a:ext uri="{FF2B5EF4-FFF2-40B4-BE49-F238E27FC236}">
                  <a16:creationId xmlns:a16="http://schemas.microsoft.com/office/drawing/2014/main" id="{81EB4475-C020-4325-AF59-31FCBFB7C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F7689D68-C339-4D5B-9DAA-E13F6BD4D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B9CC3E5-EA42-4393-A2C0-5192B91BD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1B5A31B-FCDD-270D-960B-A00ACEF34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40" y="474132"/>
            <a:ext cx="4896251" cy="3439617"/>
          </a:xfrm>
          <a:prstGeom prst="roundRect">
            <a:avLst>
              <a:gd name="adj" fmla="val 0"/>
            </a:avLst>
          </a:prstGeom>
          <a:effectLst/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FB8DBC8E-FBA7-466C-8D97-75B15FBE9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16E894A-4575-E766-749C-115685036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882" y="473338"/>
            <a:ext cx="4896251" cy="3439617"/>
          </a:xfrm>
          <a:prstGeom prst="roundRect">
            <a:avLst>
              <a:gd name="adj" fmla="val 0"/>
            </a:avLst>
          </a:prstGeom>
          <a:effectLst/>
        </p:spPr>
      </p:pic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E6FFF64E-1FE4-4AE0-9D62-567AA183C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133850"/>
            <a:ext cx="11277600" cy="2250018"/>
          </a:xfrm>
          <a:custGeom>
            <a:avLst/>
            <a:gdLst>
              <a:gd name="connsiteX0" fmla="*/ 5264150 w 11277600"/>
              <a:gd name="connsiteY0" fmla="*/ 0 h 2250018"/>
              <a:gd name="connsiteX1" fmla="*/ 5499100 w 11277600"/>
              <a:gd name="connsiteY1" fmla="*/ 1588 h 2250018"/>
              <a:gd name="connsiteX2" fmla="*/ 5730875 w 11277600"/>
              <a:gd name="connsiteY2" fmla="*/ 1588 h 2250018"/>
              <a:gd name="connsiteX3" fmla="*/ 5961063 w 11277600"/>
              <a:gd name="connsiteY3" fmla="*/ 4763 h 2250018"/>
              <a:gd name="connsiteX4" fmla="*/ 6186488 w 11277600"/>
              <a:gd name="connsiteY4" fmla="*/ 9525 h 2250018"/>
              <a:gd name="connsiteX5" fmla="*/ 6410325 w 11277600"/>
              <a:gd name="connsiteY5" fmla="*/ 14288 h 2250018"/>
              <a:gd name="connsiteX6" fmla="*/ 6629400 w 11277600"/>
              <a:gd name="connsiteY6" fmla="*/ 19050 h 2250018"/>
              <a:gd name="connsiteX7" fmla="*/ 6846888 w 11277600"/>
              <a:gd name="connsiteY7" fmla="*/ 26988 h 2250018"/>
              <a:gd name="connsiteX8" fmla="*/ 7061200 w 11277600"/>
              <a:gd name="connsiteY8" fmla="*/ 34925 h 2250018"/>
              <a:gd name="connsiteX9" fmla="*/ 7270750 w 11277600"/>
              <a:gd name="connsiteY9" fmla="*/ 42863 h 2250018"/>
              <a:gd name="connsiteX10" fmla="*/ 7680325 w 11277600"/>
              <a:gd name="connsiteY10" fmla="*/ 63500 h 2250018"/>
              <a:gd name="connsiteX11" fmla="*/ 8072438 w 11277600"/>
              <a:gd name="connsiteY11" fmla="*/ 85725 h 2250018"/>
              <a:gd name="connsiteX12" fmla="*/ 8448675 w 11277600"/>
              <a:gd name="connsiteY12" fmla="*/ 109538 h 2250018"/>
              <a:gd name="connsiteX13" fmla="*/ 8805862 w 11277600"/>
              <a:gd name="connsiteY13" fmla="*/ 134938 h 2250018"/>
              <a:gd name="connsiteX14" fmla="*/ 9145588 w 11277600"/>
              <a:gd name="connsiteY14" fmla="*/ 161925 h 2250018"/>
              <a:gd name="connsiteX15" fmla="*/ 9461500 w 11277600"/>
              <a:gd name="connsiteY15" fmla="*/ 190500 h 2250018"/>
              <a:gd name="connsiteX16" fmla="*/ 9758362 w 11277600"/>
              <a:gd name="connsiteY16" fmla="*/ 219075 h 2250018"/>
              <a:gd name="connsiteX17" fmla="*/ 10031412 w 11277600"/>
              <a:gd name="connsiteY17" fmla="*/ 247650 h 2250018"/>
              <a:gd name="connsiteX18" fmla="*/ 10282238 w 11277600"/>
              <a:gd name="connsiteY18" fmla="*/ 274638 h 2250018"/>
              <a:gd name="connsiteX19" fmla="*/ 10504488 w 11277600"/>
              <a:gd name="connsiteY19" fmla="*/ 300038 h 2250018"/>
              <a:gd name="connsiteX20" fmla="*/ 10704512 w 11277600"/>
              <a:gd name="connsiteY20" fmla="*/ 323850 h 2250018"/>
              <a:gd name="connsiteX21" fmla="*/ 10874375 w 11277600"/>
              <a:gd name="connsiteY21" fmla="*/ 344488 h 2250018"/>
              <a:gd name="connsiteX22" fmla="*/ 11015662 w 11277600"/>
              <a:gd name="connsiteY22" fmla="*/ 363538 h 2250018"/>
              <a:gd name="connsiteX23" fmla="*/ 11210925 w 11277600"/>
              <a:gd name="connsiteY23" fmla="*/ 390525 h 2250018"/>
              <a:gd name="connsiteX24" fmla="*/ 11277600 w 11277600"/>
              <a:gd name="connsiteY24" fmla="*/ 400050 h 2250018"/>
              <a:gd name="connsiteX25" fmla="*/ 11277600 w 11277600"/>
              <a:gd name="connsiteY25" fmla="*/ 2250018 h 2250018"/>
              <a:gd name="connsiteX26" fmla="*/ 0 w 11277600"/>
              <a:gd name="connsiteY26" fmla="*/ 2250018 h 2250018"/>
              <a:gd name="connsiteX27" fmla="*/ 0 w 11277600"/>
              <a:gd name="connsiteY27" fmla="*/ 398463 h 2250018"/>
              <a:gd name="connsiteX28" fmla="*/ 255588 w 11277600"/>
              <a:gd name="connsiteY28" fmla="*/ 358775 h 2250018"/>
              <a:gd name="connsiteX29" fmla="*/ 511175 w 11277600"/>
              <a:gd name="connsiteY29" fmla="*/ 320675 h 2250018"/>
              <a:gd name="connsiteX30" fmla="*/ 766762 w 11277600"/>
              <a:gd name="connsiteY30" fmla="*/ 284163 h 2250018"/>
              <a:gd name="connsiteX31" fmla="*/ 1023938 w 11277600"/>
              <a:gd name="connsiteY31" fmla="*/ 252413 h 2250018"/>
              <a:gd name="connsiteX32" fmla="*/ 1279525 w 11277600"/>
              <a:gd name="connsiteY32" fmla="*/ 220663 h 2250018"/>
              <a:gd name="connsiteX33" fmla="*/ 1536700 w 11277600"/>
              <a:gd name="connsiteY33" fmla="*/ 190500 h 2250018"/>
              <a:gd name="connsiteX34" fmla="*/ 1790700 w 11277600"/>
              <a:gd name="connsiteY34" fmla="*/ 165100 h 2250018"/>
              <a:gd name="connsiteX35" fmla="*/ 2047875 w 11277600"/>
              <a:gd name="connsiteY35" fmla="*/ 141288 h 2250018"/>
              <a:gd name="connsiteX36" fmla="*/ 2303462 w 11277600"/>
              <a:gd name="connsiteY36" fmla="*/ 119063 h 2250018"/>
              <a:gd name="connsiteX37" fmla="*/ 2555875 w 11277600"/>
              <a:gd name="connsiteY37" fmla="*/ 100013 h 2250018"/>
              <a:gd name="connsiteX38" fmla="*/ 2809875 w 11277600"/>
              <a:gd name="connsiteY38" fmla="*/ 80963 h 2250018"/>
              <a:gd name="connsiteX39" fmla="*/ 3062288 w 11277600"/>
              <a:gd name="connsiteY39" fmla="*/ 65088 h 2250018"/>
              <a:gd name="connsiteX40" fmla="*/ 3313113 w 11277600"/>
              <a:gd name="connsiteY40" fmla="*/ 52388 h 2250018"/>
              <a:gd name="connsiteX41" fmla="*/ 3563938 w 11277600"/>
              <a:gd name="connsiteY41" fmla="*/ 39688 h 2250018"/>
              <a:gd name="connsiteX42" fmla="*/ 3811588 w 11277600"/>
              <a:gd name="connsiteY42" fmla="*/ 28575 h 2250018"/>
              <a:gd name="connsiteX43" fmla="*/ 4057650 w 11277600"/>
              <a:gd name="connsiteY43" fmla="*/ 20638 h 2250018"/>
              <a:gd name="connsiteX44" fmla="*/ 4303713 w 11277600"/>
              <a:gd name="connsiteY44" fmla="*/ 14288 h 2250018"/>
              <a:gd name="connsiteX45" fmla="*/ 4546600 w 11277600"/>
              <a:gd name="connsiteY45" fmla="*/ 7938 h 2250018"/>
              <a:gd name="connsiteX46" fmla="*/ 4787900 w 11277600"/>
              <a:gd name="connsiteY46" fmla="*/ 4763 h 2250018"/>
              <a:gd name="connsiteX47" fmla="*/ 5027613 w 11277600"/>
              <a:gd name="connsiteY47" fmla="*/ 1588 h 225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277600" h="2250018">
                <a:moveTo>
                  <a:pt x="5264150" y="0"/>
                </a:moveTo>
                <a:lnTo>
                  <a:pt x="5499100" y="1588"/>
                </a:lnTo>
                <a:lnTo>
                  <a:pt x="5730875" y="1588"/>
                </a:lnTo>
                <a:lnTo>
                  <a:pt x="5961063" y="4763"/>
                </a:lnTo>
                <a:lnTo>
                  <a:pt x="6186488" y="9525"/>
                </a:lnTo>
                <a:lnTo>
                  <a:pt x="6410325" y="14288"/>
                </a:lnTo>
                <a:lnTo>
                  <a:pt x="6629400" y="19050"/>
                </a:lnTo>
                <a:lnTo>
                  <a:pt x="6846888" y="26988"/>
                </a:lnTo>
                <a:lnTo>
                  <a:pt x="7061200" y="34925"/>
                </a:lnTo>
                <a:lnTo>
                  <a:pt x="7270750" y="42863"/>
                </a:lnTo>
                <a:lnTo>
                  <a:pt x="7680325" y="63500"/>
                </a:lnTo>
                <a:lnTo>
                  <a:pt x="8072438" y="85725"/>
                </a:lnTo>
                <a:lnTo>
                  <a:pt x="8448675" y="109538"/>
                </a:lnTo>
                <a:lnTo>
                  <a:pt x="8805862" y="134938"/>
                </a:lnTo>
                <a:lnTo>
                  <a:pt x="9145588" y="161925"/>
                </a:lnTo>
                <a:lnTo>
                  <a:pt x="9461500" y="190500"/>
                </a:lnTo>
                <a:lnTo>
                  <a:pt x="9758362" y="219075"/>
                </a:lnTo>
                <a:lnTo>
                  <a:pt x="10031412" y="247650"/>
                </a:lnTo>
                <a:lnTo>
                  <a:pt x="10282238" y="274638"/>
                </a:lnTo>
                <a:lnTo>
                  <a:pt x="10504488" y="300038"/>
                </a:lnTo>
                <a:lnTo>
                  <a:pt x="10704512" y="323850"/>
                </a:lnTo>
                <a:lnTo>
                  <a:pt x="10874375" y="344488"/>
                </a:lnTo>
                <a:lnTo>
                  <a:pt x="11015662" y="363538"/>
                </a:lnTo>
                <a:lnTo>
                  <a:pt x="11210925" y="390525"/>
                </a:lnTo>
                <a:lnTo>
                  <a:pt x="11277600" y="400050"/>
                </a:lnTo>
                <a:lnTo>
                  <a:pt x="11277600" y="2250018"/>
                </a:lnTo>
                <a:lnTo>
                  <a:pt x="0" y="2250018"/>
                </a:lnTo>
                <a:lnTo>
                  <a:pt x="0" y="398463"/>
                </a:lnTo>
                <a:lnTo>
                  <a:pt x="255588" y="358775"/>
                </a:lnTo>
                <a:lnTo>
                  <a:pt x="511175" y="320675"/>
                </a:lnTo>
                <a:lnTo>
                  <a:pt x="766762" y="284163"/>
                </a:lnTo>
                <a:lnTo>
                  <a:pt x="1023938" y="252413"/>
                </a:lnTo>
                <a:lnTo>
                  <a:pt x="1279525" y="220663"/>
                </a:lnTo>
                <a:lnTo>
                  <a:pt x="1536700" y="190500"/>
                </a:lnTo>
                <a:lnTo>
                  <a:pt x="1790700" y="165100"/>
                </a:lnTo>
                <a:lnTo>
                  <a:pt x="2047875" y="141288"/>
                </a:lnTo>
                <a:lnTo>
                  <a:pt x="2303462" y="119063"/>
                </a:lnTo>
                <a:lnTo>
                  <a:pt x="2555875" y="100013"/>
                </a:lnTo>
                <a:lnTo>
                  <a:pt x="2809875" y="80963"/>
                </a:lnTo>
                <a:lnTo>
                  <a:pt x="3062288" y="65088"/>
                </a:lnTo>
                <a:lnTo>
                  <a:pt x="3313113" y="52388"/>
                </a:lnTo>
                <a:lnTo>
                  <a:pt x="3563938" y="39688"/>
                </a:lnTo>
                <a:lnTo>
                  <a:pt x="3811588" y="28575"/>
                </a:lnTo>
                <a:lnTo>
                  <a:pt x="4057650" y="20638"/>
                </a:lnTo>
                <a:lnTo>
                  <a:pt x="4303713" y="14288"/>
                </a:lnTo>
                <a:lnTo>
                  <a:pt x="4546600" y="7938"/>
                </a:lnTo>
                <a:lnTo>
                  <a:pt x="4787900" y="4763"/>
                </a:lnTo>
                <a:lnTo>
                  <a:pt x="5027613" y="158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1" name="Freeform 5">
            <a:extLst>
              <a:ext uri="{FF2B5EF4-FFF2-40B4-BE49-F238E27FC236}">
                <a16:creationId xmlns:a16="http://schemas.microsoft.com/office/drawing/2014/main" id="{9C80E52D-DE5C-4267-9C99-8741F2E42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3767" y="4117124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6675229-EDA4-BD65-B031-8046E4D1828B}"/>
              </a:ext>
            </a:extLst>
          </p:cNvPr>
          <p:cNvSpPr txBox="1"/>
          <p:nvPr/>
        </p:nvSpPr>
        <p:spPr>
          <a:xfrm>
            <a:off x="649975" y="4517136"/>
            <a:ext cx="10893095" cy="11749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Recuperacion de Contraseña</a:t>
            </a:r>
          </a:p>
        </p:txBody>
      </p:sp>
    </p:spTree>
    <p:extLst>
      <p:ext uri="{BB962C8B-B14F-4D97-AF65-F5344CB8AC3E}">
        <p14:creationId xmlns:p14="http://schemas.microsoft.com/office/powerpoint/2010/main" val="2357934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314C310-850D-4491-AA52-C75BEA68B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D328AF6-5FCA-AEF3-A9AD-85A07BBC3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247" y="1085549"/>
            <a:ext cx="3430947" cy="4686903"/>
          </a:xfrm>
        </p:spPr>
        <p:txBody>
          <a:bodyPr anchor="ctr">
            <a:normAutofit/>
          </a:bodyPr>
          <a:lstStyle/>
          <a:p>
            <a:pPr algn="r"/>
            <a:r>
              <a:rPr lang="es-CL">
                <a:solidFill>
                  <a:schemeClr val="tx1"/>
                </a:solidFill>
              </a:rPr>
              <a:t>FUNCIONES DEL SISTEMA</a:t>
            </a:r>
            <a:endParaRPr lang="es-ES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02FE2F-8230-8B81-B01A-B7FE4AA2B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1399" y="1085549"/>
            <a:ext cx="5579707" cy="4686903"/>
          </a:xfrm>
        </p:spPr>
        <p:txBody>
          <a:bodyPr anchor="ctr">
            <a:normAutofit/>
          </a:bodyPr>
          <a:lstStyle/>
          <a:p>
            <a:pPr marL="228600" lvl="0" indent="-21732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es-MX" b="0" i="0" u="none" strike="noStrik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El sistema permite registrar clientes para acceder a los servicios de ventas</a:t>
            </a:r>
            <a:endParaRPr lang="es-MX" dirty="0">
              <a:solidFill>
                <a:schemeClr val="tx1"/>
              </a:solidFill>
            </a:endParaRPr>
          </a:p>
          <a:p>
            <a:pPr marL="228600" lvl="0" indent="-217328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es-MX" b="0" i="0" u="none" strike="noStrik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El sistema permite a los clientes generar una compra, descontando los productos del stock una vez creada la venta y realizar descuentos en caso de tratarse de una promoción o de un cliente suscrito.</a:t>
            </a:r>
            <a:endParaRPr lang="es-MX" dirty="0">
              <a:solidFill>
                <a:schemeClr val="tx1"/>
              </a:solidFill>
            </a:endParaRPr>
          </a:p>
          <a:p>
            <a:pPr marL="228600" lvl="0" indent="-217328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es-MX" b="0" i="0" u="none" strike="noStrik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Para los usuarios registrados el sistema permite ver un historial de ventas realizadas, además, del estado del despacho de las ventas.</a:t>
            </a:r>
            <a:endParaRPr lang="es-MX" dirty="0">
              <a:solidFill>
                <a:schemeClr val="tx1"/>
              </a:solidFill>
            </a:endParaRPr>
          </a:p>
          <a:p>
            <a:pPr marL="228600" lvl="0" indent="-217328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es-MX" b="0" i="0" u="none" strike="noStrik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Para el despacho de los productos, el sistema entrega una traza de seguimiento del despacho en el caso de los envíos a domicilio de clientes registrados, mostrando fecha y hora en que se toma el pedido, se despacha y es recibido por el cliente, cerrando el ciclo.</a:t>
            </a:r>
          </a:p>
          <a:p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375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314C310-850D-4491-AA52-C75BEA68B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29881A5C-34D5-E25B-11C2-E2CE40598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247" y="1085549"/>
            <a:ext cx="3430947" cy="4686903"/>
          </a:xfrm>
        </p:spPr>
        <p:txBody>
          <a:bodyPr anchor="ctr">
            <a:normAutofit/>
          </a:bodyPr>
          <a:lstStyle/>
          <a:p>
            <a:pPr algn="r"/>
            <a:r>
              <a:rPr lang="es-CL">
                <a:solidFill>
                  <a:schemeClr val="tx1"/>
                </a:solidFill>
              </a:rPr>
              <a:t>CONCLUSIÓN</a:t>
            </a:r>
            <a:endParaRPr lang="es-ES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8B9213-B01A-6732-73B0-893E7E6BE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1399" y="1085549"/>
            <a:ext cx="5579707" cy="4686903"/>
          </a:xfrm>
        </p:spPr>
        <p:txBody>
          <a:bodyPr anchor="ctr">
            <a:normAutofit/>
          </a:bodyPr>
          <a:lstStyle/>
          <a:p>
            <a:r>
              <a:rPr lang="es-MX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Presentamos la solución para la empresa </a:t>
            </a:r>
            <a:r>
              <a:rPr lang="es-MX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Best</a:t>
            </a:r>
            <a:r>
              <a:rPr lang="es-MX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Friend</a:t>
            </a:r>
            <a:r>
              <a:rPr lang="es-MX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con sus respectivos mockups  y desarrollo lógico de este, con este se llevara a cabo la codificación para la empresa y cumplir con sus respectivas necesidades.</a:t>
            </a:r>
          </a:p>
          <a:p>
            <a:endParaRPr lang="es-MX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s-MX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Además, pudimos profundizar los contenidos vistos en el semestre y detectar nuevas dificultades y desafíos que nos servirán de experiencia en un entorno laboral.</a:t>
            </a:r>
          </a:p>
          <a:p>
            <a:endParaRPr lang="es-MX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None/>
            </a:pPr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953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314C310-850D-4491-AA52-C75BEA68B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E87766F-C980-C7EC-6B47-875A068FA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247" y="1085549"/>
            <a:ext cx="3430947" cy="4686903"/>
          </a:xfrm>
        </p:spPr>
        <p:txBody>
          <a:bodyPr anchor="ctr">
            <a:normAutofit/>
          </a:bodyPr>
          <a:lstStyle/>
          <a:p>
            <a:pPr algn="r"/>
            <a:r>
              <a:rPr lang="es-CL" dirty="0">
                <a:solidFill>
                  <a:schemeClr val="tx1"/>
                </a:solidFill>
              </a:rPr>
              <a:t>Contexto del Proyecto</a:t>
            </a:r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8EFECB-E89C-8B2E-560B-22BC6D6DD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1399" y="1085549"/>
            <a:ext cx="5579707" cy="4686903"/>
          </a:xfrm>
        </p:spPr>
        <p:txBody>
          <a:bodyPr anchor="ctr">
            <a:normAutofit/>
          </a:bodyPr>
          <a:lstStyle/>
          <a:p>
            <a:r>
              <a:rPr lang="es-MX" b="0" i="0" u="none" strike="noStrik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Un grupo de amigas comenzó a realizar la venta de productos para mascotas como bandanas, correas e identificaciones, todo esto para ayudar a una fundación sin fines de lucro, todo partió a través de las redes sociales, pero en la actualidad es casi imposible dar abasto a la demanda a través de las redes sociales. </a:t>
            </a:r>
            <a:endParaRPr lang="es-MX" dirty="0">
              <a:solidFill>
                <a:schemeClr val="tx1"/>
              </a:solidFill>
            </a:endParaRPr>
          </a:p>
          <a:p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716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7">
            <a:extLst>
              <a:ext uri="{FF2B5EF4-FFF2-40B4-BE49-F238E27FC236}">
                <a16:creationId xmlns:a16="http://schemas.microsoft.com/office/drawing/2014/main" id="{C314C310-850D-4491-AA52-C75BEA68B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9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F67C33D-90E6-08F6-3391-2E3E1A380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247" y="1085549"/>
            <a:ext cx="3430947" cy="4686903"/>
          </a:xfrm>
        </p:spPr>
        <p:txBody>
          <a:bodyPr anchor="ctr">
            <a:normAutofit/>
          </a:bodyPr>
          <a:lstStyle/>
          <a:p>
            <a:pPr algn="r"/>
            <a:r>
              <a:rPr lang="es-CL" dirty="0">
                <a:solidFill>
                  <a:schemeClr val="tx1"/>
                </a:solidFill>
              </a:rPr>
              <a:t>SOLUCIÓN DEL PROYECTO</a:t>
            </a:r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7A965532-6122-7871-7DE7-F48532852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1399" y="1085549"/>
            <a:ext cx="5579707" cy="4686903"/>
          </a:xfrm>
        </p:spPr>
        <p:txBody>
          <a:bodyPr anchor="ctr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rPr lang="es-MX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s-MX" b="0" i="0" u="none" strike="noStrik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os han contactado para una solución que con el fin de mejorar </a:t>
            </a:r>
            <a:r>
              <a:rPr lang="es-MX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el control de las finanzas y logística.</a:t>
            </a:r>
            <a:endParaRPr lang="es-MX" b="0" i="0" u="none" strike="noStrik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rPr lang="es-MX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La aplicación web permitirá</a:t>
            </a:r>
            <a:r>
              <a:rPr lang="es-MX" b="0" i="0" u="none" strike="noStrik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s-MX" dirty="0">
              <a:solidFill>
                <a:schemeClr val="tx1"/>
              </a:solidFill>
            </a:endParaRPr>
          </a:p>
          <a:p>
            <a:pPr marL="685800" lvl="1" indent="-218519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Calibri"/>
              <a:buChar char="-"/>
            </a:pPr>
            <a:r>
              <a:rPr lang="es-MX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s-MX" b="0" i="0" u="none" strike="noStrik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laborar listas de compras.</a:t>
            </a:r>
            <a:endParaRPr lang="es-MX" dirty="0">
              <a:solidFill>
                <a:schemeClr val="tx1"/>
              </a:solidFill>
            </a:endParaRPr>
          </a:p>
          <a:p>
            <a:pPr marL="685800" lvl="1" indent="-218519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Calibri"/>
              <a:buChar char="-"/>
            </a:pPr>
            <a:r>
              <a:rPr lang="es-MX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s-MX" b="0" i="0" u="none" strike="noStrik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romover los productos a usuarios registrados, que indique el stock real de productos disponibles.</a:t>
            </a:r>
            <a:endParaRPr lang="es-MX" dirty="0">
              <a:solidFill>
                <a:schemeClr val="tx1"/>
              </a:solidFill>
            </a:endParaRPr>
          </a:p>
          <a:p>
            <a:pPr marL="685800" lvl="1" indent="-218519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Calibri"/>
              <a:buChar char="-"/>
            </a:pPr>
            <a:r>
              <a:rPr lang="es-MX" b="0" i="0" u="none" strike="noStrik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Entregar el servicio venta en línea.</a:t>
            </a:r>
            <a:endParaRPr lang="es-MX" dirty="0">
              <a:solidFill>
                <a:schemeClr val="tx1"/>
              </a:solidFill>
            </a:endParaRPr>
          </a:p>
          <a:p>
            <a:pPr marL="685800" lvl="1" indent="-218519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Calibri"/>
              <a:buChar char="-"/>
            </a:pPr>
            <a:r>
              <a:rPr lang="es-MX" b="0" i="0" u="none" strike="noStrik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Permitir al cliente monitorear sus compras y realizar seguimiento del despacho.</a:t>
            </a:r>
            <a:endParaRPr lang="es-MX" dirty="0">
              <a:solidFill>
                <a:schemeClr val="tx1"/>
              </a:solidFill>
            </a:endParaRPr>
          </a:p>
          <a:p>
            <a:pPr marL="685800" lvl="1" indent="-218519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Calibri"/>
              <a:buChar char="-"/>
            </a:pPr>
            <a:r>
              <a:rPr lang="es-MX" b="0" i="0" u="none" strike="noStrik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Permitir generar descuentos o promociones en la página principal.</a:t>
            </a:r>
            <a:endParaRPr lang="es-MX" dirty="0">
              <a:solidFill>
                <a:schemeClr val="tx1"/>
              </a:solidFill>
            </a:endParaRPr>
          </a:p>
          <a:p>
            <a:pPr marL="685800" lvl="1" indent="-218519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Calibri"/>
              <a:buChar char="-"/>
            </a:pPr>
            <a:r>
              <a:rPr lang="es-MX" b="0" i="0" u="none" strike="noStrik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Permitir </a:t>
            </a:r>
            <a:r>
              <a:rPr lang="es-MX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suscribirse</a:t>
            </a:r>
            <a:r>
              <a:rPr lang="es-MX" b="0" i="0" u="none" strike="noStrik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con una donación a la fundación sin fines de lucro, que </a:t>
            </a:r>
            <a:r>
              <a:rPr lang="es-MX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irá</a:t>
            </a:r>
            <a:r>
              <a:rPr lang="es-MX" b="0" i="0" u="none" strike="noStrik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directamente a la fundación. </a:t>
            </a:r>
            <a:endParaRPr lang="es-MX" dirty="0">
              <a:solidFill>
                <a:schemeClr val="tx1"/>
              </a:solidFill>
            </a:endParaRPr>
          </a:p>
          <a:p>
            <a:pPr marL="685800" lvl="1" indent="-218519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Calibri"/>
              <a:buChar char="-"/>
            </a:pPr>
            <a:r>
              <a:rPr lang="es-MX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Aplicar </a:t>
            </a:r>
            <a:r>
              <a:rPr lang="es-MX" b="0" i="0" u="none" strike="noStrik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descuentos en el total de la venta a todos los clientes que estén suscritos. </a:t>
            </a:r>
            <a:endParaRPr lang="es-MX" dirty="0">
              <a:solidFill>
                <a:schemeClr val="tx1"/>
              </a:solidFill>
            </a:endParaRPr>
          </a:p>
          <a:p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477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EC030789-C525-4D1D-90A0-F48C14A76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1BD0F81-508F-4C6D-9938-C58CC2138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49081238-0806-4285-968F-ACFC0C0FB9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80CAB4C1-E9FF-4C37-92FA-28BED3B88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BD7060D-8DA2-4400-86F1-6A988F0E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6E6678A-6101-4D77-8A14-5F70FBDB6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FA4E1D0-9351-4451-B0A0-51BEA42D8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D052C5D-4E47-47F1-96A6-5251FAAED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133850"/>
            <a:ext cx="11277600" cy="2250018"/>
          </a:xfrm>
          <a:custGeom>
            <a:avLst/>
            <a:gdLst>
              <a:gd name="connsiteX0" fmla="*/ 5264150 w 11277600"/>
              <a:gd name="connsiteY0" fmla="*/ 0 h 2250018"/>
              <a:gd name="connsiteX1" fmla="*/ 5499100 w 11277600"/>
              <a:gd name="connsiteY1" fmla="*/ 1588 h 2250018"/>
              <a:gd name="connsiteX2" fmla="*/ 5730875 w 11277600"/>
              <a:gd name="connsiteY2" fmla="*/ 1588 h 2250018"/>
              <a:gd name="connsiteX3" fmla="*/ 5961063 w 11277600"/>
              <a:gd name="connsiteY3" fmla="*/ 4763 h 2250018"/>
              <a:gd name="connsiteX4" fmla="*/ 6186488 w 11277600"/>
              <a:gd name="connsiteY4" fmla="*/ 9525 h 2250018"/>
              <a:gd name="connsiteX5" fmla="*/ 6410325 w 11277600"/>
              <a:gd name="connsiteY5" fmla="*/ 14288 h 2250018"/>
              <a:gd name="connsiteX6" fmla="*/ 6629400 w 11277600"/>
              <a:gd name="connsiteY6" fmla="*/ 19050 h 2250018"/>
              <a:gd name="connsiteX7" fmla="*/ 6846888 w 11277600"/>
              <a:gd name="connsiteY7" fmla="*/ 26988 h 2250018"/>
              <a:gd name="connsiteX8" fmla="*/ 7061200 w 11277600"/>
              <a:gd name="connsiteY8" fmla="*/ 34925 h 2250018"/>
              <a:gd name="connsiteX9" fmla="*/ 7270750 w 11277600"/>
              <a:gd name="connsiteY9" fmla="*/ 42863 h 2250018"/>
              <a:gd name="connsiteX10" fmla="*/ 7680325 w 11277600"/>
              <a:gd name="connsiteY10" fmla="*/ 63500 h 2250018"/>
              <a:gd name="connsiteX11" fmla="*/ 8072438 w 11277600"/>
              <a:gd name="connsiteY11" fmla="*/ 85725 h 2250018"/>
              <a:gd name="connsiteX12" fmla="*/ 8448675 w 11277600"/>
              <a:gd name="connsiteY12" fmla="*/ 109538 h 2250018"/>
              <a:gd name="connsiteX13" fmla="*/ 8805862 w 11277600"/>
              <a:gd name="connsiteY13" fmla="*/ 134938 h 2250018"/>
              <a:gd name="connsiteX14" fmla="*/ 9145588 w 11277600"/>
              <a:gd name="connsiteY14" fmla="*/ 161925 h 2250018"/>
              <a:gd name="connsiteX15" fmla="*/ 9461500 w 11277600"/>
              <a:gd name="connsiteY15" fmla="*/ 190500 h 2250018"/>
              <a:gd name="connsiteX16" fmla="*/ 9758362 w 11277600"/>
              <a:gd name="connsiteY16" fmla="*/ 219075 h 2250018"/>
              <a:gd name="connsiteX17" fmla="*/ 10031412 w 11277600"/>
              <a:gd name="connsiteY17" fmla="*/ 247650 h 2250018"/>
              <a:gd name="connsiteX18" fmla="*/ 10282238 w 11277600"/>
              <a:gd name="connsiteY18" fmla="*/ 274638 h 2250018"/>
              <a:gd name="connsiteX19" fmla="*/ 10504488 w 11277600"/>
              <a:gd name="connsiteY19" fmla="*/ 300038 h 2250018"/>
              <a:gd name="connsiteX20" fmla="*/ 10704512 w 11277600"/>
              <a:gd name="connsiteY20" fmla="*/ 323850 h 2250018"/>
              <a:gd name="connsiteX21" fmla="*/ 10874375 w 11277600"/>
              <a:gd name="connsiteY21" fmla="*/ 344488 h 2250018"/>
              <a:gd name="connsiteX22" fmla="*/ 11015662 w 11277600"/>
              <a:gd name="connsiteY22" fmla="*/ 363538 h 2250018"/>
              <a:gd name="connsiteX23" fmla="*/ 11210925 w 11277600"/>
              <a:gd name="connsiteY23" fmla="*/ 390525 h 2250018"/>
              <a:gd name="connsiteX24" fmla="*/ 11277600 w 11277600"/>
              <a:gd name="connsiteY24" fmla="*/ 400050 h 2250018"/>
              <a:gd name="connsiteX25" fmla="*/ 11277600 w 11277600"/>
              <a:gd name="connsiteY25" fmla="*/ 2250018 h 2250018"/>
              <a:gd name="connsiteX26" fmla="*/ 0 w 11277600"/>
              <a:gd name="connsiteY26" fmla="*/ 2250018 h 2250018"/>
              <a:gd name="connsiteX27" fmla="*/ 0 w 11277600"/>
              <a:gd name="connsiteY27" fmla="*/ 398463 h 2250018"/>
              <a:gd name="connsiteX28" fmla="*/ 255588 w 11277600"/>
              <a:gd name="connsiteY28" fmla="*/ 358775 h 2250018"/>
              <a:gd name="connsiteX29" fmla="*/ 511175 w 11277600"/>
              <a:gd name="connsiteY29" fmla="*/ 320675 h 2250018"/>
              <a:gd name="connsiteX30" fmla="*/ 766762 w 11277600"/>
              <a:gd name="connsiteY30" fmla="*/ 284163 h 2250018"/>
              <a:gd name="connsiteX31" fmla="*/ 1023938 w 11277600"/>
              <a:gd name="connsiteY31" fmla="*/ 252413 h 2250018"/>
              <a:gd name="connsiteX32" fmla="*/ 1279525 w 11277600"/>
              <a:gd name="connsiteY32" fmla="*/ 220663 h 2250018"/>
              <a:gd name="connsiteX33" fmla="*/ 1536700 w 11277600"/>
              <a:gd name="connsiteY33" fmla="*/ 190500 h 2250018"/>
              <a:gd name="connsiteX34" fmla="*/ 1790700 w 11277600"/>
              <a:gd name="connsiteY34" fmla="*/ 165100 h 2250018"/>
              <a:gd name="connsiteX35" fmla="*/ 2047875 w 11277600"/>
              <a:gd name="connsiteY35" fmla="*/ 141288 h 2250018"/>
              <a:gd name="connsiteX36" fmla="*/ 2303462 w 11277600"/>
              <a:gd name="connsiteY36" fmla="*/ 119063 h 2250018"/>
              <a:gd name="connsiteX37" fmla="*/ 2555875 w 11277600"/>
              <a:gd name="connsiteY37" fmla="*/ 100013 h 2250018"/>
              <a:gd name="connsiteX38" fmla="*/ 2809875 w 11277600"/>
              <a:gd name="connsiteY38" fmla="*/ 80963 h 2250018"/>
              <a:gd name="connsiteX39" fmla="*/ 3062288 w 11277600"/>
              <a:gd name="connsiteY39" fmla="*/ 65088 h 2250018"/>
              <a:gd name="connsiteX40" fmla="*/ 3313113 w 11277600"/>
              <a:gd name="connsiteY40" fmla="*/ 52388 h 2250018"/>
              <a:gd name="connsiteX41" fmla="*/ 3563938 w 11277600"/>
              <a:gd name="connsiteY41" fmla="*/ 39688 h 2250018"/>
              <a:gd name="connsiteX42" fmla="*/ 3811588 w 11277600"/>
              <a:gd name="connsiteY42" fmla="*/ 28575 h 2250018"/>
              <a:gd name="connsiteX43" fmla="*/ 4057650 w 11277600"/>
              <a:gd name="connsiteY43" fmla="*/ 20638 h 2250018"/>
              <a:gd name="connsiteX44" fmla="*/ 4303713 w 11277600"/>
              <a:gd name="connsiteY44" fmla="*/ 14288 h 2250018"/>
              <a:gd name="connsiteX45" fmla="*/ 4546600 w 11277600"/>
              <a:gd name="connsiteY45" fmla="*/ 7938 h 2250018"/>
              <a:gd name="connsiteX46" fmla="*/ 4787900 w 11277600"/>
              <a:gd name="connsiteY46" fmla="*/ 4763 h 2250018"/>
              <a:gd name="connsiteX47" fmla="*/ 5027613 w 11277600"/>
              <a:gd name="connsiteY47" fmla="*/ 1588 h 225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277600" h="2250018">
                <a:moveTo>
                  <a:pt x="5264150" y="0"/>
                </a:moveTo>
                <a:lnTo>
                  <a:pt x="5499100" y="1588"/>
                </a:lnTo>
                <a:lnTo>
                  <a:pt x="5730875" y="1588"/>
                </a:lnTo>
                <a:lnTo>
                  <a:pt x="5961063" y="4763"/>
                </a:lnTo>
                <a:lnTo>
                  <a:pt x="6186488" y="9525"/>
                </a:lnTo>
                <a:lnTo>
                  <a:pt x="6410325" y="14288"/>
                </a:lnTo>
                <a:lnTo>
                  <a:pt x="6629400" y="19050"/>
                </a:lnTo>
                <a:lnTo>
                  <a:pt x="6846888" y="26988"/>
                </a:lnTo>
                <a:lnTo>
                  <a:pt x="7061200" y="34925"/>
                </a:lnTo>
                <a:lnTo>
                  <a:pt x="7270750" y="42863"/>
                </a:lnTo>
                <a:lnTo>
                  <a:pt x="7680325" y="63500"/>
                </a:lnTo>
                <a:lnTo>
                  <a:pt x="8072438" y="85725"/>
                </a:lnTo>
                <a:lnTo>
                  <a:pt x="8448675" y="109538"/>
                </a:lnTo>
                <a:lnTo>
                  <a:pt x="8805862" y="134938"/>
                </a:lnTo>
                <a:lnTo>
                  <a:pt x="9145588" y="161925"/>
                </a:lnTo>
                <a:lnTo>
                  <a:pt x="9461500" y="190500"/>
                </a:lnTo>
                <a:lnTo>
                  <a:pt x="9758362" y="219075"/>
                </a:lnTo>
                <a:lnTo>
                  <a:pt x="10031412" y="247650"/>
                </a:lnTo>
                <a:lnTo>
                  <a:pt x="10282238" y="274638"/>
                </a:lnTo>
                <a:lnTo>
                  <a:pt x="10504488" y="300038"/>
                </a:lnTo>
                <a:lnTo>
                  <a:pt x="10704512" y="323850"/>
                </a:lnTo>
                <a:lnTo>
                  <a:pt x="10874375" y="344488"/>
                </a:lnTo>
                <a:lnTo>
                  <a:pt x="11015662" y="363538"/>
                </a:lnTo>
                <a:lnTo>
                  <a:pt x="11210925" y="390525"/>
                </a:lnTo>
                <a:lnTo>
                  <a:pt x="11277600" y="400050"/>
                </a:lnTo>
                <a:lnTo>
                  <a:pt x="11277600" y="2250018"/>
                </a:lnTo>
                <a:lnTo>
                  <a:pt x="0" y="2250018"/>
                </a:lnTo>
                <a:lnTo>
                  <a:pt x="0" y="398463"/>
                </a:lnTo>
                <a:lnTo>
                  <a:pt x="255588" y="358775"/>
                </a:lnTo>
                <a:lnTo>
                  <a:pt x="511175" y="320675"/>
                </a:lnTo>
                <a:lnTo>
                  <a:pt x="766762" y="284163"/>
                </a:lnTo>
                <a:lnTo>
                  <a:pt x="1023938" y="252413"/>
                </a:lnTo>
                <a:lnTo>
                  <a:pt x="1279525" y="220663"/>
                </a:lnTo>
                <a:lnTo>
                  <a:pt x="1536700" y="190500"/>
                </a:lnTo>
                <a:lnTo>
                  <a:pt x="1790700" y="165100"/>
                </a:lnTo>
                <a:lnTo>
                  <a:pt x="2047875" y="141288"/>
                </a:lnTo>
                <a:lnTo>
                  <a:pt x="2303462" y="119063"/>
                </a:lnTo>
                <a:lnTo>
                  <a:pt x="2555875" y="100013"/>
                </a:lnTo>
                <a:lnTo>
                  <a:pt x="2809875" y="80963"/>
                </a:lnTo>
                <a:lnTo>
                  <a:pt x="3062288" y="65088"/>
                </a:lnTo>
                <a:lnTo>
                  <a:pt x="3313113" y="52388"/>
                </a:lnTo>
                <a:lnTo>
                  <a:pt x="3563938" y="39688"/>
                </a:lnTo>
                <a:lnTo>
                  <a:pt x="3811588" y="28575"/>
                </a:lnTo>
                <a:lnTo>
                  <a:pt x="4057650" y="20638"/>
                </a:lnTo>
                <a:lnTo>
                  <a:pt x="4303713" y="14288"/>
                </a:lnTo>
                <a:lnTo>
                  <a:pt x="4546600" y="7938"/>
                </a:lnTo>
                <a:lnTo>
                  <a:pt x="4787900" y="4763"/>
                </a:lnTo>
                <a:lnTo>
                  <a:pt x="5027613" y="158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 5">
            <a:extLst>
              <a:ext uri="{FF2B5EF4-FFF2-40B4-BE49-F238E27FC236}">
                <a16:creationId xmlns:a16="http://schemas.microsoft.com/office/drawing/2014/main" id="{79B9FD3C-5633-44F4-902E-55A97B2D2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3767" y="4132535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6675229-EDA4-BD65-B031-8046E4D1828B}"/>
              </a:ext>
            </a:extLst>
          </p:cNvPr>
          <p:cNvSpPr txBox="1"/>
          <p:nvPr/>
        </p:nvSpPr>
        <p:spPr>
          <a:xfrm>
            <a:off x="649975" y="4517136"/>
            <a:ext cx="10893095" cy="11749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s-CL" sz="60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Tipos de Vistas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F7A0EBA-C39A-8AEA-5CA4-33D9FB04E980}"/>
              </a:ext>
            </a:extLst>
          </p:cNvPr>
          <p:cNvSpPr txBox="1"/>
          <p:nvPr/>
        </p:nvSpPr>
        <p:spPr>
          <a:xfrm>
            <a:off x="485077" y="578859"/>
            <a:ext cx="2856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Usuario Admin</a:t>
            </a:r>
            <a:endParaRPr lang="es-E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1BB76F5-5911-AF1A-8A87-452E37D877BE}"/>
              </a:ext>
            </a:extLst>
          </p:cNvPr>
          <p:cNvSpPr txBox="1"/>
          <p:nvPr/>
        </p:nvSpPr>
        <p:spPr>
          <a:xfrm>
            <a:off x="4310012" y="571500"/>
            <a:ext cx="2500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No </a:t>
            </a:r>
            <a:r>
              <a:rPr lang="es-CL" dirty="0" err="1"/>
              <a:t>Logueado</a:t>
            </a:r>
            <a:endParaRPr lang="es-ES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D15C176-B943-A755-5B05-1B659D778EFE}"/>
              </a:ext>
            </a:extLst>
          </p:cNvPr>
          <p:cNvSpPr txBox="1"/>
          <p:nvPr/>
        </p:nvSpPr>
        <p:spPr>
          <a:xfrm>
            <a:off x="8073661" y="504383"/>
            <a:ext cx="2421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Usuario Cliente</a:t>
            </a:r>
            <a:endParaRPr lang="es-ES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584515B1-E88C-BE32-8D39-FF633D963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45" y="976111"/>
            <a:ext cx="3965019" cy="2506837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21FE4586-A9E8-65A5-74D6-84F7BF755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664" y="948191"/>
            <a:ext cx="3998027" cy="2620632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7ECFE828-8577-1666-E36B-A2557D5442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4144" y="960486"/>
            <a:ext cx="3933066" cy="259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615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EC030789-C525-4D1D-90A0-F48C14A76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1BD0F81-508F-4C6D-9938-C58CC2138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49081238-0806-4285-968F-ACFC0C0FB9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80CAB4C1-E9FF-4C37-92FA-28BED3B88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BD7060D-8DA2-4400-86F1-6A988F0E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6E6678A-6101-4D77-8A14-5F70FBDB6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FA4E1D0-9351-4451-B0A0-51BEA42D8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D052C5D-4E47-47F1-96A6-5251FAAED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133850"/>
            <a:ext cx="11277600" cy="2250018"/>
          </a:xfrm>
          <a:custGeom>
            <a:avLst/>
            <a:gdLst>
              <a:gd name="connsiteX0" fmla="*/ 5264150 w 11277600"/>
              <a:gd name="connsiteY0" fmla="*/ 0 h 2250018"/>
              <a:gd name="connsiteX1" fmla="*/ 5499100 w 11277600"/>
              <a:gd name="connsiteY1" fmla="*/ 1588 h 2250018"/>
              <a:gd name="connsiteX2" fmla="*/ 5730875 w 11277600"/>
              <a:gd name="connsiteY2" fmla="*/ 1588 h 2250018"/>
              <a:gd name="connsiteX3" fmla="*/ 5961063 w 11277600"/>
              <a:gd name="connsiteY3" fmla="*/ 4763 h 2250018"/>
              <a:gd name="connsiteX4" fmla="*/ 6186488 w 11277600"/>
              <a:gd name="connsiteY4" fmla="*/ 9525 h 2250018"/>
              <a:gd name="connsiteX5" fmla="*/ 6410325 w 11277600"/>
              <a:gd name="connsiteY5" fmla="*/ 14288 h 2250018"/>
              <a:gd name="connsiteX6" fmla="*/ 6629400 w 11277600"/>
              <a:gd name="connsiteY6" fmla="*/ 19050 h 2250018"/>
              <a:gd name="connsiteX7" fmla="*/ 6846888 w 11277600"/>
              <a:gd name="connsiteY7" fmla="*/ 26988 h 2250018"/>
              <a:gd name="connsiteX8" fmla="*/ 7061200 w 11277600"/>
              <a:gd name="connsiteY8" fmla="*/ 34925 h 2250018"/>
              <a:gd name="connsiteX9" fmla="*/ 7270750 w 11277600"/>
              <a:gd name="connsiteY9" fmla="*/ 42863 h 2250018"/>
              <a:gd name="connsiteX10" fmla="*/ 7680325 w 11277600"/>
              <a:gd name="connsiteY10" fmla="*/ 63500 h 2250018"/>
              <a:gd name="connsiteX11" fmla="*/ 8072438 w 11277600"/>
              <a:gd name="connsiteY11" fmla="*/ 85725 h 2250018"/>
              <a:gd name="connsiteX12" fmla="*/ 8448675 w 11277600"/>
              <a:gd name="connsiteY12" fmla="*/ 109538 h 2250018"/>
              <a:gd name="connsiteX13" fmla="*/ 8805862 w 11277600"/>
              <a:gd name="connsiteY13" fmla="*/ 134938 h 2250018"/>
              <a:gd name="connsiteX14" fmla="*/ 9145588 w 11277600"/>
              <a:gd name="connsiteY14" fmla="*/ 161925 h 2250018"/>
              <a:gd name="connsiteX15" fmla="*/ 9461500 w 11277600"/>
              <a:gd name="connsiteY15" fmla="*/ 190500 h 2250018"/>
              <a:gd name="connsiteX16" fmla="*/ 9758362 w 11277600"/>
              <a:gd name="connsiteY16" fmla="*/ 219075 h 2250018"/>
              <a:gd name="connsiteX17" fmla="*/ 10031412 w 11277600"/>
              <a:gd name="connsiteY17" fmla="*/ 247650 h 2250018"/>
              <a:gd name="connsiteX18" fmla="*/ 10282238 w 11277600"/>
              <a:gd name="connsiteY18" fmla="*/ 274638 h 2250018"/>
              <a:gd name="connsiteX19" fmla="*/ 10504488 w 11277600"/>
              <a:gd name="connsiteY19" fmla="*/ 300038 h 2250018"/>
              <a:gd name="connsiteX20" fmla="*/ 10704512 w 11277600"/>
              <a:gd name="connsiteY20" fmla="*/ 323850 h 2250018"/>
              <a:gd name="connsiteX21" fmla="*/ 10874375 w 11277600"/>
              <a:gd name="connsiteY21" fmla="*/ 344488 h 2250018"/>
              <a:gd name="connsiteX22" fmla="*/ 11015662 w 11277600"/>
              <a:gd name="connsiteY22" fmla="*/ 363538 h 2250018"/>
              <a:gd name="connsiteX23" fmla="*/ 11210925 w 11277600"/>
              <a:gd name="connsiteY23" fmla="*/ 390525 h 2250018"/>
              <a:gd name="connsiteX24" fmla="*/ 11277600 w 11277600"/>
              <a:gd name="connsiteY24" fmla="*/ 400050 h 2250018"/>
              <a:gd name="connsiteX25" fmla="*/ 11277600 w 11277600"/>
              <a:gd name="connsiteY25" fmla="*/ 2250018 h 2250018"/>
              <a:gd name="connsiteX26" fmla="*/ 0 w 11277600"/>
              <a:gd name="connsiteY26" fmla="*/ 2250018 h 2250018"/>
              <a:gd name="connsiteX27" fmla="*/ 0 w 11277600"/>
              <a:gd name="connsiteY27" fmla="*/ 398463 h 2250018"/>
              <a:gd name="connsiteX28" fmla="*/ 255588 w 11277600"/>
              <a:gd name="connsiteY28" fmla="*/ 358775 h 2250018"/>
              <a:gd name="connsiteX29" fmla="*/ 511175 w 11277600"/>
              <a:gd name="connsiteY29" fmla="*/ 320675 h 2250018"/>
              <a:gd name="connsiteX30" fmla="*/ 766762 w 11277600"/>
              <a:gd name="connsiteY30" fmla="*/ 284163 h 2250018"/>
              <a:gd name="connsiteX31" fmla="*/ 1023938 w 11277600"/>
              <a:gd name="connsiteY31" fmla="*/ 252413 h 2250018"/>
              <a:gd name="connsiteX32" fmla="*/ 1279525 w 11277600"/>
              <a:gd name="connsiteY32" fmla="*/ 220663 h 2250018"/>
              <a:gd name="connsiteX33" fmla="*/ 1536700 w 11277600"/>
              <a:gd name="connsiteY33" fmla="*/ 190500 h 2250018"/>
              <a:gd name="connsiteX34" fmla="*/ 1790700 w 11277600"/>
              <a:gd name="connsiteY34" fmla="*/ 165100 h 2250018"/>
              <a:gd name="connsiteX35" fmla="*/ 2047875 w 11277600"/>
              <a:gd name="connsiteY35" fmla="*/ 141288 h 2250018"/>
              <a:gd name="connsiteX36" fmla="*/ 2303462 w 11277600"/>
              <a:gd name="connsiteY36" fmla="*/ 119063 h 2250018"/>
              <a:gd name="connsiteX37" fmla="*/ 2555875 w 11277600"/>
              <a:gd name="connsiteY37" fmla="*/ 100013 h 2250018"/>
              <a:gd name="connsiteX38" fmla="*/ 2809875 w 11277600"/>
              <a:gd name="connsiteY38" fmla="*/ 80963 h 2250018"/>
              <a:gd name="connsiteX39" fmla="*/ 3062288 w 11277600"/>
              <a:gd name="connsiteY39" fmla="*/ 65088 h 2250018"/>
              <a:gd name="connsiteX40" fmla="*/ 3313113 w 11277600"/>
              <a:gd name="connsiteY40" fmla="*/ 52388 h 2250018"/>
              <a:gd name="connsiteX41" fmla="*/ 3563938 w 11277600"/>
              <a:gd name="connsiteY41" fmla="*/ 39688 h 2250018"/>
              <a:gd name="connsiteX42" fmla="*/ 3811588 w 11277600"/>
              <a:gd name="connsiteY42" fmla="*/ 28575 h 2250018"/>
              <a:gd name="connsiteX43" fmla="*/ 4057650 w 11277600"/>
              <a:gd name="connsiteY43" fmla="*/ 20638 h 2250018"/>
              <a:gd name="connsiteX44" fmla="*/ 4303713 w 11277600"/>
              <a:gd name="connsiteY44" fmla="*/ 14288 h 2250018"/>
              <a:gd name="connsiteX45" fmla="*/ 4546600 w 11277600"/>
              <a:gd name="connsiteY45" fmla="*/ 7938 h 2250018"/>
              <a:gd name="connsiteX46" fmla="*/ 4787900 w 11277600"/>
              <a:gd name="connsiteY46" fmla="*/ 4763 h 2250018"/>
              <a:gd name="connsiteX47" fmla="*/ 5027613 w 11277600"/>
              <a:gd name="connsiteY47" fmla="*/ 1588 h 225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277600" h="2250018">
                <a:moveTo>
                  <a:pt x="5264150" y="0"/>
                </a:moveTo>
                <a:lnTo>
                  <a:pt x="5499100" y="1588"/>
                </a:lnTo>
                <a:lnTo>
                  <a:pt x="5730875" y="1588"/>
                </a:lnTo>
                <a:lnTo>
                  <a:pt x="5961063" y="4763"/>
                </a:lnTo>
                <a:lnTo>
                  <a:pt x="6186488" y="9525"/>
                </a:lnTo>
                <a:lnTo>
                  <a:pt x="6410325" y="14288"/>
                </a:lnTo>
                <a:lnTo>
                  <a:pt x="6629400" y="19050"/>
                </a:lnTo>
                <a:lnTo>
                  <a:pt x="6846888" y="26988"/>
                </a:lnTo>
                <a:lnTo>
                  <a:pt x="7061200" y="34925"/>
                </a:lnTo>
                <a:lnTo>
                  <a:pt x="7270750" y="42863"/>
                </a:lnTo>
                <a:lnTo>
                  <a:pt x="7680325" y="63500"/>
                </a:lnTo>
                <a:lnTo>
                  <a:pt x="8072438" y="85725"/>
                </a:lnTo>
                <a:lnTo>
                  <a:pt x="8448675" y="109538"/>
                </a:lnTo>
                <a:lnTo>
                  <a:pt x="8805862" y="134938"/>
                </a:lnTo>
                <a:lnTo>
                  <a:pt x="9145588" y="161925"/>
                </a:lnTo>
                <a:lnTo>
                  <a:pt x="9461500" y="190500"/>
                </a:lnTo>
                <a:lnTo>
                  <a:pt x="9758362" y="219075"/>
                </a:lnTo>
                <a:lnTo>
                  <a:pt x="10031412" y="247650"/>
                </a:lnTo>
                <a:lnTo>
                  <a:pt x="10282238" y="274638"/>
                </a:lnTo>
                <a:lnTo>
                  <a:pt x="10504488" y="300038"/>
                </a:lnTo>
                <a:lnTo>
                  <a:pt x="10704512" y="323850"/>
                </a:lnTo>
                <a:lnTo>
                  <a:pt x="10874375" y="344488"/>
                </a:lnTo>
                <a:lnTo>
                  <a:pt x="11015662" y="363538"/>
                </a:lnTo>
                <a:lnTo>
                  <a:pt x="11210925" y="390525"/>
                </a:lnTo>
                <a:lnTo>
                  <a:pt x="11277600" y="400050"/>
                </a:lnTo>
                <a:lnTo>
                  <a:pt x="11277600" y="2250018"/>
                </a:lnTo>
                <a:lnTo>
                  <a:pt x="0" y="2250018"/>
                </a:lnTo>
                <a:lnTo>
                  <a:pt x="0" y="398463"/>
                </a:lnTo>
                <a:lnTo>
                  <a:pt x="255588" y="358775"/>
                </a:lnTo>
                <a:lnTo>
                  <a:pt x="511175" y="320675"/>
                </a:lnTo>
                <a:lnTo>
                  <a:pt x="766762" y="284163"/>
                </a:lnTo>
                <a:lnTo>
                  <a:pt x="1023938" y="252413"/>
                </a:lnTo>
                <a:lnTo>
                  <a:pt x="1279525" y="220663"/>
                </a:lnTo>
                <a:lnTo>
                  <a:pt x="1536700" y="190500"/>
                </a:lnTo>
                <a:lnTo>
                  <a:pt x="1790700" y="165100"/>
                </a:lnTo>
                <a:lnTo>
                  <a:pt x="2047875" y="141288"/>
                </a:lnTo>
                <a:lnTo>
                  <a:pt x="2303462" y="119063"/>
                </a:lnTo>
                <a:lnTo>
                  <a:pt x="2555875" y="100013"/>
                </a:lnTo>
                <a:lnTo>
                  <a:pt x="2809875" y="80963"/>
                </a:lnTo>
                <a:lnTo>
                  <a:pt x="3062288" y="65088"/>
                </a:lnTo>
                <a:lnTo>
                  <a:pt x="3313113" y="52388"/>
                </a:lnTo>
                <a:lnTo>
                  <a:pt x="3563938" y="39688"/>
                </a:lnTo>
                <a:lnTo>
                  <a:pt x="3811588" y="28575"/>
                </a:lnTo>
                <a:lnTo>
                  <a:pt x="4057650" y="20638"/>
                </a:lnTo>
                <a:lnTo>
                  <a:pt x="4303713" y="14288"/>
                </a:lnTo>
                <a:lnTo>
                  <a:pt x="4546600" y="7938"/>
                </a:lnTo>
                <a:lnTo>
                  <a:pt x="4787900" y="4763"/>
                </a:lnTo>
                <a:lnTo>
                  <a:pt x="5027613" y="158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 5">
            <a:extLst>
              <a:ext uri="{FF2B5EF4-FFF2-40B4-BE49-F238E27FC236}">
                <a16:creationId xmlns:a16="http://schemas.microsoft.com/office/drawing/2014/main" id="{79B9FD3C-5633-44F4-902E-55A97B2D2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3767" y="4132535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6675229-EDA4-BD65-B031-8046E4D1828B}"/>
              </a:ext>
            </a:extLst>
          </p:cNvPr>
          <p:cNvSpPr txBox="1"/>
          <p:nvPr/>
        </p:nvSpPr>
        <p:spPr>
          <a:xfrm>
            <a:off x="649975" y="4517136"/>
            <a:ext cx="10893095" cy="11749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s-CL" sz="60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Eliminar</a:t>
            </a:r>
            <a:r>
              <a:rPr lang="en-US" sz="60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, Editor y  </a:t>
            </a:r>
            <a:r>
              <a:rPr lang="es-CL" sz="60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Crear</a:t>
            </a:r>
            <a:r>
              <a:rPr lang="en-US" sz="60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CL" sz="60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Producto</a:t>
            </a:r>
            <a:endParaRPr lang="es-CL" sz="6000" b="0" i="0" kern="120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A00529CE-6455-0380-F039-CF632130A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37" y="948191"/>
            <a:ext cx="4004539" cy="2506837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5D20BA0-7F39-5E3A-483E-A4AEBCCD2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012" y="948191"/>
            <a:ext cx="3667813" cy="256267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DC00529A-49DC-ADE2-ED20-7265DD4B2D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3661" y="948191"/>
            <a:ext cx="3737212" cy="2613606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2F7A0EBA-C39A-8AEA-5CA4-33D9FB04E980}"/>
              </a:ext>
            </a:extLst>
          </p:cNvPr>
          <p:cNvSpPr txBox="1"/>
          <p:nvPr/>
        </p:nvSpPr>
        <p:spPr>
          <a:xfrm>
            <a:off x="485077" y="578859"/>
            <a:ext cx="2856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Editar Producto</a:t>
            </a:r>
            <a:endParaRPr lang="es-E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1BB76F5-5911-AF1A-8A87-452E37D877BE}"/>
              </a:ext>
            </a:extLst>
          </p:cNvPr>
          <p:cNvSpPr txBox="1"/>
          <p:nvPr/>
        </p:nvSpPr>
        <p:spPr>
          <a:xfrm>
            <a:off x="4310012" y="571500"/>
            <a:ext cx="2500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Crear Producto</a:t>
            </a:r>
            <a:endParaRPr lang="es-ES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D15C176-B943-A755-5B05-1B659D778EFE}"/>
              </a:ext>
            </a:extLst>
          </p:cNvPr>
          <p:cNvSpPr txBox="1"/>
          <p:nvPr/>
        </p:nvSpPr>
        <p:spPr>
          <a:xfrm>
            <a:off x="8073661" y="504383"/>
            <a:ext cx="2421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Eliminar Producto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42037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EC030789-C525-4D1D-90A0-F48C14A76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1BD0F81-508F-4C6D-9938-C58CC2138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49081238-0806-4285-968F-ACFC0C0FB9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80CAB4C1-E9FF-4C37-92FA-28BED3B88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BD7060D-8DA2-4400-86F1-6A988F0E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6E6678A-6101-4D77-8A14-5F70FBDB6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0090115-E318-CFFA-B858-54FCCE893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10" y="948985"/>
            <a:ext cx="3557016" cy="2489910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1B742A5-8FCF-1E29-ED28-E4E7856FF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994" y="948191"/>
            <a:ext cx="3557016" cy="2489910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C4F3127-DC75-A041-91F0-047D6FB25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7825" y="948191"/>
            <a:ext cx="3557016" cy="2489910"/>
          </a:xfrm>
          <a:prstGeom prst="roundRect">
            <a:avLst>
              <a:gd name="adj" fmla="val 1858"/>
            </a:avLst>
          </a:prstGeom>
          <a:effectLst/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AFA4E1D0-9351-4451-B0A0-51BEA42D8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D052C5D-4E47-47F1-96A6-5251FAAED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133850"/>
            <a:ext cx="11277600" cy="2250018"/>
          </a:xfrm>
          <a:custGeom>
            <a:avLst/>
            <a:gdLst>
              <a:gd name="connsiteX0" fmla="*/ 5264150 w 11277600"/>
              <a:gd name="connsiteY0" fmla="*/ 0 h 2250018"/>
              <a:gd name="connsiteX1" fmla="*/ 5499100 w 11277600"/>
              <a:gd name="connsiteY1" fmla="*/ 1588 h 2250018"/>
              <a:gd name="connsiteX2" fmla="*/ 5730875 w 11277600"/>
              <a:gd name="connsiteY2" fmla="*/ 1588 h 2250018"/>
              <a:gd name="connsiteX3" fmla="*/ 5961063 w 11277600"/>
              <a:gd name="connsiteY3" fmla="*/ 4763 h 2250018"/>
              <a:gd name="connsiteX4" fmla="*/ 6186488 w 11277600"/>
              <a:gd name="connsiteY4" fmla="*/ 9525 h 2250018"/>
              <a:gd name="connsiteX5" fmla="*/ 6410325 w 11277600"/>
              <a:gd name="connsiteY5" fmla="*/ 14288 h 2250018"/>
              <a:gd name="connsiteX6" fmla="*/ 6629400 w 11277600"/>
              <a:gd name="connsiteY6" fmla="*/ 19050 h 2250018"/>
              <a:gd name="connsiteX7" fmla="*/ 6846888 w 11277600"/>
              <a:gd name="connsiteY7" fmla="*/ 26988 h 2250018"/>
              <a:gd name="connsiteX8" fmla="*/ 7061200 w 11277600"/>
              <a:gd name="connsiteY8" fmla="*/ 34925 h 2250018"/>
              <a:gd name="connsiteX9" fmla="*/ 7270750 w 11277600"/>
              <a:gd name="connsiteY9" fmla="*/ 42863 h 2250018"/>
              <a:gd name="connsiteX10" fmla="*/ 7680325 w 11277600"/>
              <a:gd name="connsiteY10" fmla="*/ 63500 h 2250018"/>
              <a:gd name="connsiteX11" fmla="*/ 8072438 w 11277600"/>
              <a:gd name="connsiteY11" fmla="*/ 85725 h 2250018"/>
              <a:gd name="connsiteX12" fmla="*/ 8448675 w 11277600"/>
              <a:gd name="connsiteY12" fmla="*/ 109538 h 2250018"/>
              <a:gd name="connsiteX13" fmla="*/ 8805862 w 11277600"/>
              <a:gd name="connsiteY13" fmla="*/ 134938 h 2250018"/>
              <a:gd name="connsiteX14" fmla="*/ 9145588 w 11277600"/>
              <a:gd name="connsiteY14" fmla="*/ 161925 h 2250018"/>
              <a:gd name="connsiteX15" fmla="*/ 9461500 w 11277600"/>
              <a:gd name="connsiteY15" fmla="*/ 190500 h 2250018"/>
              <a:gd name="connsiteX16" fmla="*/ 9758362 w 11277600"/>
              <a:gd name="connsiteY16" fmla="*/ 219075 h 2250018"/>
              <a:gd name="connsiteX17" fmla="*/ 10031412 w 11277600"/>
              <a:gd name="connsiteY17" fmla="*/ 247650 h 2250018"/>
              <a:gd name="connsiteX18" fmla="*/ 10282238 w 11277600"/>
              <a:gd name="connsiteY18" fmla="*/ 274638 h 2250018"/>
              <a:gd name="connsiteX19" fmla="*/ 10504488 w 11277600"/>
              <a:gd name="connsiteY19" fmla="*/ 300038 h 2250018"/>
              <a:gd name="connsiteX20" fmla="*/ 10704512 w 11277600"/>
              <a:gd name="connsiteY20" fmla="*/ 323850 h 2250018"/>
              <a:gd name="connsiteX21" fmla="*/ 10874375 w 11277600"/>
              <a:gd name="connsiteY21" fmla="*/ 344488 h 2250018"/>
              <a:gd name="connsiteX22" fmla="*/ 11015662 w 11277600"/>
              <a:gd name="connsiteY22" fmla="*/ 363538 h 2250018"/>
              <a:gd name="connsiteX23" fmla="*/ 11210925 w 11277600"/>
              <a:gd name="connsiteY23" fmla="*/ 390525 h 2250018"/>
              <a:gd name="connsiteX24" fmla="*/ 11277600 w 11277600"/>
              <a:gd name="connsiteY24" fmla="*/ 400050 h 2250018"/>
              <a:gd name="connsiteX25" fmla="*/ 11277600 w 11277600"/>
              <a:gd name="connsiteY25" fmla="*/ 2250018 h 2250018"/>
              <a:gd name="connsiteX26" fmla="*/ 0 w 11277600"/>
              <a:gd name="connsiteY26" fmla="*/ 2250018 h 2250018"/>
              <a:gd name="connsiteX27" fmla="*/ 0 w 11277600"/>
              <a:gd name="connsiteY27" fmla="*/ 398463 h 2250018"/>
              <a:gd name="connsiteX28" fmla="*/ 255588 w 11277600"/>
              <a:gd name="connsiteY28" fmla="*/ 358775 h 2250018"/>
              <a:gd name="connsiteX29" fmla="*/ 511175 w 11277600"/>
              <a:gd name="connsiteY29" fmla="*/ 320675 h 2250018"/>
              <a:gd name="connsiteX30" fmla="*/ 766762 w 11277600"/>
              <a:gd name="connsiteY30" fmla="*/ 284163 h 2250018"/>
              <a:gd name="connsiteX31" fmla="*/ 1023938 w 11277600"/>
              <a:gd name="connsiteY31" fmla="*/ 252413 h 2250018"/>
              <a:gd name="connsiteX32" fmla="*/ 1279525 w 11277600"/>
              <a:gd name="connsiteY32" fmla="*/ 220663 h 2250018"/>
              <a:gd name="connsiteX33" fmla="*/ 1536700 w 11277600"/>
              <a:gd name="connsiteY33" fmla="*/ 190500 h 2250018"/>
              <a:gd name="connsiteX34" fmla="*/ 1790700 w 11277600"/>
              <a:gd name="connsiteY34" fmla="*/ 165100 h 2250018"/>
              <a:gd name="connsiteX35" fmla="*/ 2047875 w 11277600"/>
              <a:gd name="connsiteY35" fmla="*/ 141288 h 2250018"/>
              <a:gd name="connsiteX36" fmla="*/ 2303462 w 11277600"/>
              <a:gd name="connsiteY36" fmla="*/ 119063 h 2250018"/>
              <a:gd name="connsiteX37" fmla="*/ 2555875 w 11277600"/>
              <a:gd name="connsiteY37" fmla="*/ 100013 h 2250018"/>
              <a:gd name="connsiteX38" fmla="*/ 2809875 w 11277600"/>
              <a:gd name="connsiteY38" fmla="*/ 80963 h 2250018"/>
              <a:gd name="connsiteX39" fmla="*/ 3062288 w 11277600"/>
              <a:gd name="connsiteY39" fmla="*/ 65088 h 2250018"/>
              <a:gd name="connsiteX40" fmla="*/ 3313113 w 11277600"/>
              <a:gd name="connsiteY40" fmla="*/ 52388 h 2250018"/>
              <a:gd name="connsiteX41" fmla="*/ 3563938 w 11277600"/>
              <a:gd name="connsiteY41" fmla="*/ 39688 h 2250018"/>
              <a:gd name="connsiteX42" fmla="*/ 3811588 w 11277600"/>
              <a:gd name="connsiteY42" fmla="*/ 28575 h 2250018"/>
              <a:gd name="connsiteX43" fmla="*/ 4057650 w 11277600"/>
              <a:gd name="connsiteY43" fmla="*/ 20638 h 2250018"/>
              <a:gd name="connsiteX44" fmla="*/ 4303713 w 11277600"/>
              <a:gd name="connsiteY44" fmla="*/ 14288 h 2250018"/>
              <a:gd name="connsiteX45" fmla="*/ 4546600 w 11277600"/>
              <a:gd name="connsiteY45" fmla="*/ 7938 h 2250018"/>
              <a:gd name="connsiteX46" fmla="*/ 4787900 w 11277600"/>
              <a:gd name="connsiteY46" fmla="*/ 4763 h 2250018"/>
              <a:gd name="connsiteX47" fmla="*/ 5027613 w 11277600"/>
              <a:gd name="connsiteY47" fmla="*/ 1588 h 225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277600" h="2250018">
                <a:moveTo>
                  <a:pt x="5264150" y="0"/>
                </a:moveTo>
                <a:lnTo>
                  <a:pt x="5499100" y="1588"/>
                </a:lnTo>
                <a:lnTo>
                  <a:pt x="5730875" y="1588"/>
                </a:lnTo>
                <a:lnTo>
                  <a:pt x="5961063" y="4763"/>
                </a:lnTo>
                <a:lnTo>
                  <a:pt x="6186488" y="9525"/>
                </a:lnTo>
                <a:lnTo>
                  <a:pt x="6410325" y="14288"/>
                </a:lnTo>
                <a:lnTo>
                  <a:pt x="6629400" y="19050"/>
                </a:lnTo>
                <a:lnTo>
                  <a:pt x="6846888" y="26988"/>
                </a:lnTo>
                <a:lnTo>
                  <a:pt x="7061200" y="34925"/>
                </a:lnTo>
                <a:lnTo>
                  <a:pt x="7270750" y="42863"/>
                </a:lnTo>
                <a:lnTo>
                  <a:pt x="7680325" y="63500"/>
                </a:lnTo>
                <a:lnTo>
                  <a:pt x="8072438" y="85725"/>
                </a:lnTo>
                <a:lnTo>
                  <a:pt x="8448675" y="109538"/>
                </a:lnTo>
                <a:lnTo>
                  <a:pt x="8805862" y="134938"/>
                </a:lnTo>
                <a:lnTo>
                  <a:pt x="9145588" y="161925"/>
                </a:lnTo>
                <a:lnTo>
                  <a:pt x="9461500" y="190500"/>
                </a:lnTo>
                <a:lnTo>
                  <a:pt x="9758362" y="219075"/>
                </a:lnTo>
                <a:lnTo>
                  <a:pt x="10031412" y="247650"/>
                </a:lnTo>
                <a:lnTo>
                  <a:pt x="10282238" y="274638"/>
                </a:lnTo>
                <a:lnTo>
                  <a:pt x="10504488" y="300038"/>
                </a:lnTo>
                <a:lnTo>
                  <a:pt x="10704512" y="323850"/>
                </a:lnTo>
                <a:lnTo>
                  <a:pt x="10874375" y="344488"/>
                </a:lnTo>
                <a:lnTo>
                  <a:pt x="11015662" y="363538"/>
                </a:lnTo>
                <a:lnTo>
                  <a:pt x="11210925" y="390525"/>
                </a:lnTo>
                <a:lnTo>
                  <a:pt x="11277600" y="400050"/>
                </a:lnTo>
                <a:lnTo>
                  <a:pt x="11277600" y="2250018"/>
                </a:lnTo>
                <a:lnTo>
                  <a:pt x="0" y="2250018"/>
                </a:lnTo>
                <a:lnTo>
                  <a:pt x="0" y="398463"/>
                </a:lnTo>
                <a:lnTo>
                  <a:pt x="255588" y="358775"/>
                </a:lnTo>
                <a:lnTo>
                  <a:pt x="511175" y="320675"/>
                </a:lnTo>
                <a:lnTo>
                  <a:pt x="766762" y="284163"/>
                </a:lnTo>
                <a:lnTo>
                  <a:pt x="1023938" y="252413"/>
                </a:lnTo>
                <a:lnTo>
                  <a:pt x="1279525" y="220663"/>
                </a:lnTo>
                <a:lnTo>
                  <a:pt x="1536700" y="190500"/>
                </a:lnTo>
                <a:lnTo>
                  <a:pt x="1790700" y="165100"/>
                </a:lnTo>
                <a:lnTo>
                  <a:pt x="2047875" y="141288"/>
                </a:lnTo>
                <a:lnTo>
                  <a:pt x="2303462" y="119063"/>
                </a:lnTo>
                <a:lnTo>
                  <a:pt x="2555875" y="100013"/>
                </a:lnTo>
                <a:lnTo>
                  <a:pt x="2809875" y="80963"/>
                </a:lnTo>
                <a:lnTo>
                  <a:pt x="3062288" y="65088"/>
                </a:lnTo>
                <a:lnTo>
                  <a:pt x="3313113" y="52388"/>
                </a:lnTo>
                <a:lnTo>
                  <a:pt x="3563938" y="39688"/>
                </a:lnTo>
                <a:lnTo>
                  <a:pt x="3811588" y="28575"/>
                </a:lnTo>
                <a:lnTo>
                  <a:pt x="4057650" y="20638"/>
                </a:lnTo>
                <a:lnTo>
                  <a:pt x="4303713" y="14288"/>
                </a:lnTo>
                <a:lnTo>
                  <a:pt x="4546600" y="7938"/>
                </a:lnTo>
                <a:lnTo>
                  <a:pt x="4787900" y="4763"/>
                </a:lnTo>
                <a:lnTo>
                  <a:pt x="5027613" y="158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 5">
            <a:extLst>
              <a:ext uri="{FF2B5EF4-FFF2-40B4-BE49-F238E27FC236}">
                <a16:creationId xmlns:a16="http://schemas.microsoft.com/office/drawing/2014/main" id="{79B9FD3C-5633-44F4-902E-55A97B2D2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3767" y="4132535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6675229-EDA4-BD65-B031-8046E4D1828B}"/>
              </a:ext>
            </a:extLst>
          </p:cNvPr>
          <p:cNvSpPr txBox="1"/>
          <p:nvPr/>
        </p:nvSpPr>
        <p:spPr>
          <a:xfrm>
            <a:off x="649975" y="4517136"/>
            <a:ext cx="10893095" cy="11749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0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Carro de Compras</a:t>
            </a:r>
          </a:p>
        </p:txBody>
      </p:sp>
    </p:spTree>
    <p:extLst>
      <p:ext uri="{BB962C8B-B14F-4D97-AF65-F5344CB8AC3E}">
        <p14:creationId xmlns:p14="http://schemas.microsoft.com/office/powerpoint/2010/main" val="1379520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EED2E2BB-3846-41EB-9F1E-92C33C4A8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73D5773-5AC9-444A-A47A-EB6656ACD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1EB4475-C020-4325-AF59-31FCBFB7C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F7689D68-C339-4D5B-9DAA-E13F6BD4D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B9CC3E5-EA42-4393-A2C0-5192B91BD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A14FEB2-33CF-19FB-9E70-06F2FBE8D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296" y="474132"/>
            <a:ext cx="4913739" cy="3439617"/>
          </a:xfrm>
          <a:prstGeom prst="roundRect">
            <a:avLst>
              <a:gd name="adj" fmla="val 0"/>
            </a:avLst>
          </a:prstGeom>
          <a:effectLst/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FB8DBC8E-FBA7-466C-8D97-75B15FBE9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18B8596-3C47-271A-B096-BADE541AF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882" y="473338"/>
            <a:ext cx="4896251" cy="3439617"/>
          </a:xfrm>
          <a:prstGeom prst="roundRect">
            <a:avLst>
              <a:gd name="adj" fmla="val 0"/>
            </a:avLst>
          </a:prstGeom>
          <a:effectLst/>
        </p:spPr>
      </p:pic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6FFF64E-1FE4-4AE0-9D62-567AA183C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133850"/>
            <a:ext cx="11277600" cy="2250018"/>
          </a:xfrm>
          <a:custGeom>
            <a:avLst/>
            <a:gdLst>
              <a:gd name="connsiteX0" fmla="*/ 5264150 w 11277600"/>
              <a:gd name="connsiteY0" fmla="*/ 0 h 2250018"/>
              <a:gd name="connsiteX1" fmla="*/ 5499100 w 11277600"/>
              <a:gd name="connsiteY1" fmla="*/ 1588 h 2250018"/>
              <a:gd name="connsiteX2" fmla="*/ 5730875 w 11277600"/>
              <a:gd name="connsiteY2" fmla="*/ 1588 h 2250018"/>
              <a:gd name="connsiteX3" fmla="*/ 5961063 w 11277600"/>
              <a:gd name="connsiteY3" fmla="*/ 4763 h 2250018"/>
              <a:gd name="connsiteX4" fmla="*/ 6186488 w 11277600"/>
              <a:gd name="connsiteY4" fmla="*/ 9525 h 2250018"/>
              <a:gd name="connsiteX5" fmla="*/ 6410325 w 11277600"/>
              <a:gd name="connsiteY5" fmla="*/ 14288 h 2250018"/>
              <a:gd name="connsiteX6" fmla="*/ 6629400 w 11277600"/>
              <a:gd name="connsiteY6" fmla="*/ 19050 h 2250018"/>
              <a:gd name="connsiteX7" fmla="*/ 6846888 w 11277600"/>
              <a:gd name="connsiteY7" fmla="*/ 26988 h 2250018"/>
              <a:gd name="connsiteX8" fmla="*/ 7061200 w 11277600"/>
              <a:gd name="connsiteY8" fmla="*/ 34925 h 2250018"/>
              <a:gd name="connsiteX9" fmla="*/ 7270750 w 11277600"/>
              <a:gd name="connsiteY9" fmla="*/ 42863 h 2250018"/>
              <a:gd name="connsiteX10" fmla="*/ 7680325 w 11277600"/>
              <a:gd name="connsiteY10" fmla="*/ 63500 h 2250018"/>
              <a:gd name="connsiteX11" fmla="*/ 8072438 w 11277600"/>
              <a:gd name="connsiteY11" fmla="*/ 85725 h 2250018"/>
              <a:gd name="connsiteX12" fmla="*/ 8448675 w 11277600"/>
              <a:gd name="connsiteY12" fmla="*/ 109538 h 2250018"/>
              <a:gd name="connsiteX13" fmla="*/ 8805862 w 11277600"/>
              <a:gd name="connsiteY13" fmla="*/ 134938 h 2250018"/>
              <a:gd name="connsiteX14" fmla="*/ 9145588 w 11277600"/>
              <a:gd name="connsiteY14" fmla="*/ 161925 h 2250018"/>
              <a:gd name="connsiteX15" fmla="*/ 9461500 w 11277600"/>
              <a:gd name="connsiteY15" fmla="*/ 190500 h 2250018"/>
              <a:gd name="connsiteX16" fmla="*/ 9758362 w 11277600"/>
              <a:gd name="connsiteY16" fmla="*/ 219075 h 2250018"/>
              <a:gd name="connsiteX17" fmla="*/ 10031412 w 11277600"/>
              <a:gd name="connsiteY17" fmla="*/ 247650 h 2250018"/>
              <a:gd name="connsiteX18" fmla="*/ 10282238 w 11277600"/>
              <a:gd name="connsiteY18" fmla="*/ 274638 h 2250018"/>
              <a:gd name="connsiteX19" fmla="*/ 10504488 w 11277600"/>
              <a:gd name="connsiteY19" fmla="*/ 300038 h 2250018"/>
              <a:gd name="connsiteX20" fmla="*/ 10704512 w 11277600"/>
              <a:gd name="connsiteY20" fmla="*/ 323850 h 2250018"/>
              <a:gd name="connsiteX21" fmla="*/ 10874375 w 11277600"/>
              <a:gd name="connsiteY21" fmla="*/ 344488 h 2250018"/>
              <a:gd name="connsiteX22" fmla="*/ 11015662 w 11277600"/>
              <a:gd name="connsiteY22" fmla="*/ 363538 h 2250018"/>
              <a:gd name="connsiteX23" fmla="*/ 11210925 w 11277600"/>
              <a:gd name="connsiteY23" fmla="*/ 390525 h 2250018"/>
              <a:gd name="connsiteX24" fmla="*/ 11277600 w 11277600"/>
              <a:gd name="connsiteY24" fmla="*/ 400050 h 2250018"/>
              <a:gd name="connsiteX25" fmla="*/ 11277600 w 11277600"/>
              <a:gd name="connsiteY25" fmla="*/ 2250018 h 2250018"/>
              <a:gd name="connsiteX26" fmla="*/ 0 w 11277600"/>
              <a:gd name="connsiteY26" fmla="*/ 2250018 h 2250018"/>
              <a:gd name="connsiteX27" fmla="*/ 0 w 11277600"/>
              <a:gd name="connsiteY27" fmla="*/ 398463 h 2250018"/>
              <a:gd name="connsiteX28" fmla="*/ 255588 w 11277600"/>
              <a:gd name="connsiteY28" fmla="*/ 358775 h 2250018"/>
              <a:gd name="connsiteX29" fmla="*/ 511175 w 11277600"/>
              <a:gd name="connsiteY29" fmla="*/ 320675 h 2250018"/>
              <a:gd name="connsiteX30" fmla="*/ 766762 w 11277600"/>
              <a:gd name="connsiteY30" fmla="*/ 284163 h 2250018"/>
              <a:gd name="connsiteX31" fmla="*/ 1023938 w 11277600"/>
              <a:gd name="connsiteY31" fmla="*/ 252413 h 2250018"/>
              <a:gd name="connsiteX32" fmla="*/ 1279525 w 11277600"/>
              <a:gd name="connsiteY32" fmla="*/ 220663 h 2250018"/>
              <a:gd name="connsiteX33" fmla="*/ 1536700 w 11277600"/>
              <a:gd name="connsiteY33" fmla="*/ 190500 h 2250018"/>
              <a:gd name="connsiteX34" fmla="*/ 1790700 w 11277600"/>
              <a:gd name="connsiteY34" fmla="*/ 165100 h 2250018"/>
              <a:gd name="connsiteX35" fmla="*/ 2047875 w 11277600"/>
              <a:gd name="connsiteY35" fmla="*/ 141288 h 2250018"/>
              <a:gd name="connsiteX36" fmla="*/ 2303462 w 11277600"/>
              <a:gd name="connsiteY36" fmla="*/ 119063 h 2250018"/>
              <a:gd name="connsiteX37" fmla="*/ 2555875 w 11277600"/>
              <a:gd name="connsiteY37" fmla="*/ 100013 h 2250018"/>
              <a:gd name="connsiteX38" fmla="*/ 2809875 w 11277600"/>
              <a:gd name="connsiteY38" fmla="*/ 80963 h 2250018"/>
              <a:gd name="connsiteX39" fmla="*/ 3062288 w 11277600"/>
              <a:gd name="connsiteY39" fmla="*/ 65088 h 2250018"/>
              <a:gd name="connsiteX40" fmla="*/ 3313113 w 11277600"/>
              <a:gd name="connsiteY40" fmla="*/ 52388 h 2250018"/>
              <a:gd name="connsiteX41" fmla="*/ 3563938 w 11277600"/>
              <a:gd name="connsiteY41" fmla="*/ 39688 h 2250018"/>
              <a:gd name="connsiteX42" fmla="*/ 3811588 w 11277600"/>
              <a:gd name="connsiteY42" fmla="*/ 28575 h 2250018"/>
              <a:gd name="connsiteX43" fmla="*/ 4057650 w 11277600"/>
              <a:gd name="connsiteY43" fmla="*/ 20638 h 2250018"/>
              <a:gd name="connsiteX44" fmla="*/ 4303713 w 11277600"/>
              <a:gd name="connsiteY44" fmla="*/ 14288 h 2250018"/>
              <a:gd name="connsiteX45" fmla="*/ 4546600 w 11277600"/>
              <a:gd name="connsiteY45" fmla="*/ 7938 h 2250018"/>
              <a:gd name="connsiteX46" fmla="*/ 4787900 w 11277600"/>
              <a:gd name="connsiteY46" fmla="*/ 4763 h 2250018"/>
              <a:gd name="connsiteX47" fmla="*/ 5027613 w 11277600"/>
              <a:gd name="connsiteY47" fmla="*/ 1588 h 225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277600" h="2250018">
                <a:moveTo>
                  <a:pt x="5264150" y="0"/>
                </a:moveTo>
                <a:lnTo>
                  <a:pt x="5499100" y="1588"/>
                </a:lnTo>
                <a:lnTo>
                  <a:pt x="5730875" y="1588"/>
                </a:lnTo>
                <a:lnTo>
                  <a:pt x="5961063" y="4763"/>
                </a:lnTo>
                <a:lnTo>
                  <a:pt x="6186488" y="9525"/>
                </a:lnTo>
                <a:lnTo>
                  <a:pt x="6410325" y="14288"/>
                </a:lnTo>
                <a:lnTo>
                  <a:pt x="6629400" y="19050"/>
                </a:lnTo>
                <a:lnTo>
                  <a:pt x="6846888" y="26988"/>
                </a:lnTo>
                <a:lnTo>
                  <a:pt x="7061200" y="34925"/>
                </a:lnTo>
                <a:lnTo>
                  <a:pt x="7270750" y="42863"/>
                </a:lnTo>
                <a:lnTo>
                  <a:pt x="7680325" y="63500"/>
                </a:lnTo>
                <a:lnTo>
                  <a:pt x="8072438" y="85725"/>
                </a:lnTo>
                <a:lnTo>
                  <a:pt x="8448675" y="109538"/>
                </a:lnTo>
                <a:lnTo>
                  <a:pt x="8805862" y="134938"/>
                </a:lnTo>
                <a:lnTo>
                  <a:pt x="9145588" y="161925"/>
                </a:lnTo>
                <a:lnTo>
                  <a:pt x="9461500" y="190500"/>
                </a:lnTo>
                <a:lnTo>
                  <a:pt x="9758362" y="219075"/>
                </a:lnTo>
                <a:lnTo>
                  <a:pt x="10031412" y="247650"/>
                </a:lnTo>
                <a:lnTo>
                  <a:pt x="10282238" y="274638"/>
                </a:lnTo>
                <a:lnTo>
                  <a:pt x="10504488" y="300038"/>
                </a:lnTo>
                <a:lnTo>
                  <a:pt x="10704512" y="323850"/>
                </a:lnTo>
                <a:lnTo>
                  <a:pt x="10874375" y="344488"/>
                </a:lnTo>
                <a:lnTo>
                  <a:pt x="11015662" y="363538"/>
                </a:lnTo>
                <a:lnTo>
                  <a:pt x="11210925" y="390525"/>
                </a:lnTo>
                <a:lnTo>
                  <a:pt x="11277600" y="400050"/>
                </a:lnTo>
                <a:lnTo>
                  <a:pt x="11277600" y="2250018"/>
                </a:lnTo>
                <a:lnTo>
                  <a:pt x="0" y="2250018"/>
                </a:lnTo>
                <a:lnTo>
                  <a:pt x="0" y="398463"/>
                </a:lnTo>
                <a:lnTo>
                  <a:pt x="255588" y="358775"/>
                </a:lnTo>
                <a:lnTo>
                  <a:pt x="511175" y="320675"/>
                </a:lnTo>
                <a:lnTo>
                  <a:pt x="766762" y="284163"/>
                </a:lnTo>
                <a:lnTo>
                  <a:pt x="1023938" y="252413"/>
                </a:lnTo>
                <a:lnTo>
                  <a:pt x="1279525" y="220663"/>
                </a:lnTo>
                <a:lnTo>
                  <a:pt x="1536700" y="190500"/>
                </a:lnTo>
                <a:lnTo>
                  <a:pt x="1790700" y="165100"/>
                </a:lnTo>
                <a:lnTo>
                  <a:pt x="2047875" y="141288"/>
                </a:lnTo>
                <a:lnTo>
                  <a:pt x="2303462" y="119063"/>
                </a:lnTo>
                <a:lnTo>
                  <a:pt x="2555875" y="100013"/>
                </a:lnTo>
                <a:lnTo>
                  <a:pt x="2809875" y="80963"/>
                </a:lnTo>
                <a:lnTo>
                  <a:pt x="3062288" y="65088"/>
                </a:lnTo>
                <a:lnTo>
                  <a:pt x="3313113" y="52388"/>
                </a:lnTo>
                <a:lnTo>
                  <a:pt x="3563938" y="39688"/>
                </a:lnTo>
                <a:lnTo>
                  <a:pt x="3811588" y="28575"/>
                </a:lnTo>
                <a:lnTo>
                  <a:pt x="4057650" y="20638"/>
                </a:lnTo>
                <a:lnTo>
                  <a:pt x="4303713" y="14288"/>
                </a:lnTo>
                <a:lnTo>
                  <a:pt x="4546600" y="7938"/>
                </a:lnTo>
                <a:lnTo>
                  <a:pt x="4787900" y="4763"/>
                </a:lnTo>
                <a:lnTo>
                  <a:pt x="5027613" y="158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 5">
            <a:extLst>
              <a:ext uri="{FF2B5EF4-FFF2-40B4-BE49-F238E27FC236}">
                <a16:creationId xmlns:a16="http://schemas.microsoft.com/office/drawing/2014/main" id="{9C80E52D-DE5C-4267-9C99-8741F2E42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3767" y="4117124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6675229-EDA4-BD65-B031-8046E4D1828B}"/>
              </a:ext>
            </a:extLst>
          </p:cNvPr>
          <p:cNvSpPr txBox="1"/>
          <p:nvPr/>
        </p:nvSpPr>
        <p:spPr>
          <a:xfrm>
            <a:off x="649975" y="4517136"/>
            <a:ext cx="10893095" cy="11749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0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Mis Compras</a:t>
            </a:r>
          </a:p>
        </p:txBody>
      </p:sp>
    </p:spTree>
    <p:extLst>
      <p:ext uri="{BB962C8B-B14F-4D97-AF65-F5344CB8AC3E}">
        <p14:creationId xmlns:p14="http://schemas.microsoft.com/office/powerpoint/2010/main" val="3331849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EED2E2BB-3846-41EB-9F1E-92C33C4A8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73D5773-5AC9-444A-A47A-EB6656ACD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1EB4475-C020-4325-AF59-31FCBFB7C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F7689D68-C339-4D5B-9DAA-E13F6BD4D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B9CC3E5-EA42-4393-A2C0-5192B91BD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2F01CD4-1C62-1259-CFBA-465783F85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296" y="474132"/>
            <a:ext cx="4913739" cy="3439617"/>
          </a:xfrm>
          <a:prstGeom prst="roundRect">
            <a:avLst>
              <a:gd name="adj" fmla="val 0"/>
            </a:avLst>
          </a:prstGeom>
          <a:effectLst/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FB8DBC8E-FBA7-466C-8D97-75B15FBE9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AC90EFA-66EE-F88B-7957-43BA541E4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1138" y="473338"/>
            <a:ext cx="4913739" cy="3439617"/>
          </a:xfrm>
          <a:prstGeom prst="roundRect">
            <a:avLst>
              <a:gd name="adj" fmla="val 0"/>
            </a:avLst>
          </a:prstGeom>
          <a:effectLst/>
        </p:spPr>
      </p:pic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6FFF64E-1FE4-4AE0-9D62-567AA183C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133850"/>
            <a:ext cx="11277600" cy="2250018"/>
          </a:xfrm>
          <a:custGeom>
            <a:avLst/>
            <a:gdLst>
              <a:gd name="connsiteX0" fmla="*/ 5264150 w 11277600"/>
              <a:gd name="connsiteY0" fmla="*/ 0 h 2250018"/>
              <a:gd name="connsiteX1" fmla="*/ 5499100 w 11277600"/>
              <a:gd name="connsiteY1" fmla="*/ 1588 h 2250018"/>
              <a:gd name="connsiteX2" fmla="*/ 5730875 w 11277600"/>
              <a:gd name="connsiteY2" fmla="*/ 1588 h 2250018"/>
              <a:gd name="connsiteX3" fmla="*/ 5961063 w 11277600"/>
              <a:gd name="connsiteY3" fmla="*/ 4763 h 2250018"/>
              <a:gd name="connsiteX4" fmla="*/ 6186488 w 11277600"/>
              <a:gd name="connsiteY4" fmla="*/ 9525 h 2250018"/>
              <a:gd name="connsiteX5" fmla="*/ 6410325 w 11277600"/>
              <a:gd name="connsiteY5" fmla="*/ 14288 h 2250018"/>
              <a:gd name="connsiteX6" fmla="*/ 6629400 w 11277600"/>
              <a:gd name="connsiteY6" fmla="*/ 19050 h 2250018"/>
              <a:gd name="connsiteX7" fmla="*/ 6846888 w 11277600"/>
              <a:gd name="connsiteY7" fmla="*/ 26988 h 2250018"/>
              <a:gd name="connsiteX8" fmla="*/ 7061200 w 11277600"/>
              <a:gd name="connsiteY8" fmla="*/ 34925 h 2250018"/>
              <a:gd name="connsiteX9" fmla="*/ 7270750 w 11277600"/>
              <a:gd name="connsiteY9" fmla="*/ 42863 h 2250018"/>
              <a:gd name="connsiteX10" fmla="*/ 7680325 w 11277600"/>
              <a:gd name="connsiteY10" fmla="*/ 63500 h 2250018"/>
              <a:gd name="connsiteX11" fmla="*/ 8072438 w 11277600"/>
              <a:gd name="connsiteY11" fmla="*/ 85725 h 2250018"/>
              <a:gd name="connsiteX12" fmla="*/ 8448675 w 11277600"/>
              <a:gd name="connsiteY12" fmla="*/ 109538 h 2250018"/>
              <a:gd name="connsiteX13" fmla="*/ 8805862 w 11277600"/>
              <a:gd name="connsiteY13" fmla="*/ 134938 h 2250018"/>
              <a:gd name="connsiteX14" fmla="*/ 9145588 w 11277600"/>
              <a:gd name="connsiteY14" fmla="*/ 161925 h 2250018"/>
              <a:gd name="connsiteX15" fmla="*/ 9461500 w 11277600"/>
              <a:gd name="connsiteY15" fmla="*/ 190500 h 2250018"/>
              <a:gd name="connsiteX16" fmla="*/ 9758362 w 11277600"/>
              <a:gd name="connsiteY16" fmla="*/ 219075 h 2250018"/>
              <a:gd name="connsiteX17" fmla="*/ 10031412 w 11277600"/>
              <a:gd name="connsiteY17" fmla="*/ 247650 h 2250018"/>
              <a:gd name="connsiteX18" fmla="*/ 10282238 w 11277600"/>
              <a:gd name="connsiteY18" fmla="*/ 274638 h 2250018"/>
              <a:gd name="connsiteX19" fmla="*/ 10504488 w 11277600"/>
              <a:gd name="connsiteY19" fmla="*/ 300038 h 2250018"/>
              <a:gd name="connsiteX20" fmla="*/ 10704512 w 11277600"/>
              <a:gd name="connsiteY20" fmla="*/ 323850 h 2250018"/>
              <a:gd name="connsiteX21" fmla="*/ 10874375 w 11277600"/>
              <a:gd name="connsiteY21" fmla="*/ 344488 h 2250018"/>
              <a:gd name="connsiteX22" fmla="*/ 11015662 w 11277600"/>
              <a:gd name="connsiteY22" fmla="*/ 363538 h 2250018"/>
              <a:gd name="connsiteX23" fmla="*/ 11210925 w 11277600"/>
              <a:gd name="connsiteY23" fmla="*/ 390525 h 2250018"/>
              <a:gd name="connsiteX24" fmla="*/ 11277600 w 11277600"/>
              <a:gd name="connsiteY24" fmla="*/ 400050 h 2250018"/>
              <a:gd name="connsiteX25" fmla="*/ 11277600 w 11277600"/>
              <a:gd name="connsiteY25" fmla="*/ 2250018 h 2250018"/>
              <a:gd name="connsiteX26" fmla="*/ 0 w 11277600"/>
              <a:gd name="connsiteY26" fmla="*/ 2250018 h 2250018"/>
              <a:gd name="connsiteX27" fmla="*/ 0 w 11277600"/>
              <a:gd name="connsiteY27" fmla="*/ 398463 h 2250018"/>
              <a:gd name="connsiteX28" fmla="*/ 255588 w 11277600"/>
              <a:gd name="connsiteY28" fmla="*/ 358775 h 2250018"/>
              <a:gd name="connsiteX29" fmla="*/ 511175 w 11277600"/>
              <a:gd name="connsiteY29" fmla="*/ 320675 h 2250018"/>
              <a:gd name="connsiteX30" fmla="*/ 766762 w 11277600"/>
              <a:gd name="connsiteY30" fmla="*/ 284163 h 2250018"/>
              <a:gd name="connsiteX31" fmla="*/ 1023938 w 11277600"/>
              <a:gd name="connsiteY31" fmla="*/ 252413 h 2250018"/>
              <a:gd name="connsiteX32" fmla="*/ 1279525 w 11277600"/>
              <a:gd name="connsiteY32" fmla="*/ 220663 h 2250018"/>
              <a:gd name="connsiteX33" fmla="*/ 1536700 w 11277600"/>
              <a:gd name="connsiteY33" fmla="*/ 190500 h 2250018"/>
              <a:gd name="connsiteX34" fmla="*/ 1790700 w 11277600"/>
              <a:gd name="connsiteY34" fmla="*/ 165100 h 2250018"/>
              <a:gd name="connsiteX35" fmla="*/ 2047875 w 11277600"/>
              <a:gd name="connsiteY35" fmla="*/ 141288 h 2250018"/>
              <a:gd name="connsiteX36" fmla="*/ 2303462 w 11277600"/>
              <a:gd name="connsiteY36" fmla="*/ 119063 h 2250018"/>
              <a:gd name="connsiteX37" fmla="*/ 2555875 w 11277600"/>
              <a:gd name="connsiteY37" fmla="*/ 100013 h 2250018"/>
              <a:gd name="connsiteX38" fmla="*/ 2809875 w 11277600"/>
              <a:gd name="connsiteY38" fmla="*/ 80963 h 2250018"/>
              <a:gd name="connsiteX39" fmla="*/ 3062288 w 11277600"/>
              <a:gd name="connsiteY39" fmla="*/ 65088 h 2250018"/>
              <a:gd name="connsiteX40" fmla="*/ 3313113 w 11277600"/>
              <a:gd name="connsiteY40" fmla="*/ 52388 h 2250018"/>
              <a:gd name="connsiteX41" fmla="*/ 3563938 w 11277600"/>
              <a:gd name="connsiteY41" fmla="*/ 39688 h 2250018"/>
              <a:gd name="connsiteX42" fmla="*/ 3811588 w 11277600"/>
              <a:gd name="connsiteY42" fmla="*/ 28575 h 2250018"/>
              <a:gd name="connsiteX43" fmla="*/ 4057650 w 11277600"/>
              <a:gd name="connsiteY43" fmla="*/ 20638 h 2250018"/>
              <a:gd name="connsiteX44" fmla="*/ 4303713 w 11277600"/>
              <a:gd name="connsiteY44" fmla="*/ 14288 h 2250018"/>
              <a:gd name="connsiteX45" fmla="*/ 4546600 w 11277600"/>
              <a:gd name="connsiteY45" fmla="*/ 7938 h 2250018"/>
              <a:gd name="connsiteX46" fmla="*/ 4787900 w 11277600"/>
              <a:gd name="connsiteY46" fmla="*/ 4763 h 2250018"/>
              <a:gd name="connsiteX47" fmla="*/ 5027613 w 11277600"/>
              <a:gd name="connsiteY47" fmla="*/ 1588 h 225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277600" h="2250018">
                <a:moveTo>
                  <a:pt x="5264150" y="0"/>
                </a:moveTo>
                <a:lnTo>
                  <a:pt x="5499100" y="1588"/>
                </a:lnTo>
                <a:lnTo>
                  <a:pt x="5730875" y="1588"/>
                </a:lnTo>
                <a:lnTo>
                  <a:pt x="5961063" y="4763"/>
                </a:lnTo>
                <a:lnTo>
                  <a:pt x="6186488" y="9525"/>
                </a:lnTo>
                <a:lnTo>
                  <a:pt x="6410325" y="14288"/>
                </a:lnTo>
                <a:lnTo>
                  <a:pt x="6629400" y="19050"/>
                </a:lnTo>
                <a:lnTo>
                  <a:pt x="6846888" y="26988"/>
                </a:lnTo>
                <a:lnTo>
                  <a:pt x="7061200" y="34925"/>
                </a:lnTo>
                <a:lnTo>
                  <a:pt x="7270750" y="42863"/>
                </a:lnTo>
                <a:lnTo>
                  <a:pt x="7680325" y="63500"/>
                </a:lnTo>
                <a:lnTo>
                  <a:pt x="8072438" y="85725"/>
                </a:lnTo>
                <a:lnTo>
                  <a:pt x="8448675" y="109538"/>
                </a:lnTo>
                <a:lnTo>
                  <a:pt x="8805862" y="134938"/>
                </a:lnTo>
                <a:lnTo>
                  <a:pt x="9145588" y="161925"/>
                </a:lnTo>
                <a:lnTo>
                  <a:pt x="9461500" y="190500"/>
                </a:lnTo>
                <a:lnTo>
                  <a:pt x="9758362" y="219075"/>
                </a:lnTo>
                <a:lnTo>
                  <a:pt x="10031412" y="247650"/>
                </a:lnTo>
                <a:lnTo>
                  <a:pt x="10282238" y="274638"/>
                </a:lnTo>
                <a:lnTo>
                  <a:pt x="10504488" y="300038"/>
                </a:lnTo>
                <a:lnTo>
                  <a:pt x="10704512" y="323850"/>
                </a:lnTo>
                <a:lnTo>
                  <a:pt x="10874375" y="344488"/>
                </a:lnTo>
                <a:lnTo>
                  <a:pt x="11015662" y="363538"/>
                </a:lnTo>
                <a:lnTo>
                  <a:pt x="11210925" y="390525"/>
                </a:lnTo>
                <a:lnTo>
                  <a:pt x="11277600" y="400050"/>
                </a:lnTo>
                <a:lnTo>
                  <a:pt x="11277600" y="2250018"/>
                </a:lnTo>
                <a:lnTo>
                  <a:pt x="0" y="2250018"/>
                </a:lnTo>
                <a:lnTo>
                  <a:pt x="0" y="398463"/>
                </a:lnTo>
                <a:lnTo>
                  <a:pt x="255588" y="358775"/>
                </a:lnTo>
                <a:lnTo>
                  <a:pt x="511175" y="320675"/>
                </a:lnTo>
                <a:lnTo>
                  <a:pt x="766762" y="284163"/>
                </a:lnTo>
                <a:lnTo>
                  <a:pt x="1023938" y="252413"/>
                </a:lnTo>
                <a:lnTo>
                  <a:pt x="1279525" y="220663"/>
                </a:lnTo>
                <a:lnTo>
                  <a:pt x="1536700" y="190500"/>
                </a:lnTo>
                <a:lnTo>
                  <a:pt x="1790700" y="165100"/>
                </a:lnTo>
                <a:lnTo>
                  <a:pt x="2047875" y="141288"/>
                </a:lnTo>
                <a:lnTo>
                  <a:pt x="2303462" y="119063"/>
                </a:lnTo>
                <a:lnTo>
                  <a:pt x="2555875" y="100013"/>
                </a:lnTo>
                <a:lnTo>
                  <a:pt x="2809875" y="80963"/>
                </a:lnTo>
                <a:lnTo>
                  <a:pt x="3062288" y="65088"/>
                </a:lnTo>
                <a:lnTo>
                  <a:pt x="3313113" y="52388"/>
                </a:lnTo>
                <a:lnTo>
                  <a:pt x="3563938" y="39688"/>
                </a:lnTo>
                <a:lnTo>
                  <a:pt x="3811588" y="28575"/>
                </a:lnTo>
                <a:lnTo>
                  <a:pt x="4057650" y="20638"/>
                </a:lnTo>
                <a:lnTo>
                  <a:pt x="4303713" y="14288"/>
                </a:lnTo>
                <a:lnTo>
                  <a:pt x="4546600" y="7938"/>
                </a:lnTo>
                <a:lnTo>
                  <a:pt x="4787900" y="4763"/>
                </a:lnTo>
                <a:lnTo>
                  <a:pt x="5027613" y="158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 5">
            <a:extLst>
              <a:ext uri="{FF2B5EF4-FFF2-40B4-BE49-F238E27FC236}">
                <a16:creationId xmlns:a16="http://schemas.microsoft.com/office/drawing/2014/main" id="{9C80E52D-DE5C-4267-9C99-8741F2E42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3767" y="4117124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6675229-EDA4-BD65-B031-8046E4D1828B}"/>
              </a:ext>
            </a:extLst>
          </p:cNvPr>
          <p:cNvSpPr txBox="1"/>
          <p:nvPr/>
        </p:nvSpPr>
        <p:spPr>
          <a:xfrm>
            <a:off x="649975" y="4517136"/>
            <a:ext cx="10893095" cy="11749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000" b="0" i="0" kern="1200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Categoría</a:t>
            </a:r>
            <a:r>
              <a:rPr lang="en-US" sz="60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y </a:t>
            </a:r>
            <a:r>
              <a:rPr lang="en-US" sz="6000" b="0" i="0" kern="1200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Producto</a:t>
            </a:r>
            <a:endParaRPr lang="en-US" sz="6000" b="0" i="0" kern="120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82959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EED2E2BB-3846-41EB-9F1E-92C33C4A8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73D5773-5AC9-444A-A47A-EB6656ACD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81EB4475-C020-4325-AF59-31FCBFB7C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F7689D68-C339-4D5B-9DAA-E13F6BD4D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B9CC3E5-EA42-4393-A2C0-5192B91BD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83DFD3C-6645-8AD2-110B-CB2447D68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296" y="474132"/>
            <a:ext cx="4913739" cy="3439617"/>
          </a:xfrm>
          <a:prstGeom prst="roundRect">
            <a:avLst>
              <a:gd name="adj" fmla="val 0"/>
            </a:avLst>
          </a:prstGeom>
          <a:effectLst/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FB8DBC8E-FBA7-466C-8D97-75B15FBE9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54FFC22-454D-5410-6A54-0D38906A6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1138" y="473338"/>
            <a:ext cx="4913739" cy="3439617"/>
          </a:xfrm>
          <a:prstGeom prst="roundRect">
            <a:avLst>
              <a:gd name="adj" fmla="val 0"/>
            </a:avLst>
          </a:prstGeom>
          <a:effectLst/>
        </p:spPr>
      </p:pic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6FFF64E-1FE4-4AE0-9D62-567AA183C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133850"/>
            <a:ext cx="11277600" cy="2250018"/>
          </a:xfrm>
          <a:custGeom>
            <a:avLst/>
            <a:gdLst>
              <a:gd name="connsiteX0" fmla="*/ 5264150 w 11277600"/>
              <a:gd name="connsiteY0" fmla="*/ 0 h 2250018"/>
              <a:gd name="connsiteX1" fmla="*/ 5499100 w 11277600"/>
              <a:gd name="connsiteY1" fmla="*/ 1588 h 2250018"/>
              <a:gd name="connsiteX2" fmla="*/ 5730875 w 11277600"/>
              <a:gd name="connsiteY2" fmla="*/ 1588 h 2250018"/>
              <a:gd name="connsiteX3" fmla="*/ 5961063 w 11277600"/>
              <a:gd name="connsiteY3" fmla="*/ 4763 h 2250018"/>
              <a:gd name="connsiteX4" fmla="*/ 6186488 w 11277600"/>
              <a:gd name="connsiteY4" fmla="*/ 9525 h 2250018"/>
              <a:gd name="connsiteX5" fmla="*/ 6410325 w 11277600"/>
              <a:gd name="connsiteY5" fmla="*/ 14288 h 2250018"/>
              <a:gd name="connsiteX6" fmla="*/ 6629400 w 11277600"/>
              <a:gd name="connsiteY6" fmla="*/ 19050 h 2250018"/>
              <a:gd name="connsiteX7" fmla="*/ 6846888 w 11277600"/>
              <a:gd name="connsiteY7" fmla="*/ 26988 h 2250018"/>
              <a:gd name="connsiteX8" fmla="*/ 7061200 w 11277600"/>
              <a:gd name="connsiteY8" fmla="*/ 34925 h 2250018"/>
              <a:gd name="connsiteX9" fmla="*/ 7270750 w 11277600"/>
              <a:gd name="connsiteY9" fmla="*/ 42863 h 2250018"/>
              <a:gd name="connsiteX10" fmla="*/ 7680325 w 11277600"/>
              <a:gd name="connsiteY10" fmla="*/ 63500 h 2250018"/>
              <a:gd name="connsiteX11" fmla="*/ 8072438 w 11277600"/>
              <a:gd name="connsiteY11" fmla="*/ 85725 h 2250018"/>
              <a:gd name="connsiteX12" fmla="*/ 8448675 w 11277600"/>
              <a:gd name="connsiteY12" fmla="*/ 109538 h 2250018"/>
              <a:gd name="connsiteX13" fmla="*/ 8805862 w 11277600"/>
              <a:gd name="connsiteY13" fmla="*/ 134938 h 2250018"/>
              <a:gd name="connsiteX14" fmla="*/ 9145588 w 11277600"/>
              <a:gd name="connsiteY14" fmla="*/ 161925 h 2250018"/>
              <a:gd name="connsiteX15" fmla="*/ 9461500 w 11277600"/>
              <a:gd name="connsiteY15" fmla="*/ 190500 h 2250018"/>
              <a:gd name="connsiteX16" fmla="*/ 9758362 w 11277600"/>
              <a:gd name="connsiteY16" fmla="*/ 219075 h 2250018"/>
              <a:gd name="connsiteX17" fmla="*/ 10031412 w 11277600"/>
              <a:gd name="connsiteY17" fmla="*/ 247650 h 2250018"/>
              <a:gd name="connsiteX18" fmla="*/ 10282238 w 11277600"/>
              <a:gd name="connsiteY18" fmla="*/ 274638 h 2250018"/>
              <a:gd name="connsiteX19" fmla="*/ 10504488 w 11277600"/>
              <a:gd name="connsiteY19" fmla="*/ 300038 h 2250018"/>
              <a:gd name="connsiteX20" fmla="*/ 10704512 w 11277600"/>
              <a:gd name="connsiteY20" fmla="*/ 323850 h 2250018"/>
              <a:gd name="connsiteX21" fmla="*/ 10874375 w 11277600"/>
              <a:gd name="connsiteY21" fmla="*/ 344488 h 2250018"/>
              <a:gd name="connsiteX22" fmla="*/ 11015662 w 11277600"/>
              <a:gd name="connsiteY22" fmla="*/ 363538 h 2250018"/>
              <a:gd name="connsiteX23" fmla="*/ 11210925 w 11277600"/>
              <a:gd name="connsiteY23" fmla="*/ 390525 h 2250018"/>
              <a:gd name="connsiteX24" fmla="*/ 11277600 w 11277600"/>
              <a:gd name="connsiteY24" fmla="*/ 400050 h 2250018"/>
              <a:gd name="connsiteX25" fmla="*/ 11277600 w 11277600"/>
              <a:gd name="connsiteY25" fmla="*/ 2250018 h 2250018"/>
              <a:gd name="connsiteX26" fmla="*/ 0 w 11277600"/>
              <a:gd name="connsiteY26" fmla="*/ 2250018 h 2250018"/>
              <a:gd name="connsiteX27" fmla="*/ 0 w 11277600"/>
              <a:gd name="connsiteY27" fmla="*/ 398463 h 2250018"/>
              <a:gd name="connsiteX28" fmla="*/ 255588 w 11277600"/>
              <a:gd name="connsiteY28" fmla="*/ 358775 h 2250018"/>
              <a:gd name="connsiteX29" fmla="*/ 511175 w 11277600"/>
              <a:gd name="connsiteY29" fmla="*/ 320675 h 2250018"/>
              <a:gd name="connsiteX30" fmla="*/ 766762 w 11277600"/>
              <a:gd name="connsiteY30" fmla="*/ 284163 h 2250018"/>
              <a:gd name="connsiteX31" fmla="*/ 1023938 w 11277600"/>
              <a:gd name="connsiteY31" fmla="*/ 252413 h 2250018"/>
              <a:gd name="connsiteX32" fmla="*/ 1279525 w 11277600"/>
              <a:gd name="connsiteY32" fmla="*/ 220663 h 2250018"/>
              <a:gd name="connsiteX33" fmla="*/ 1536700 w 11277600"/>
              <a:gd name="connsiteY33" fmla="*/ 190500 h 2250018"/>
              <a:gd name="connsiteX34" fmla="*/ 1790700 w 11277600"/>
              <a:gd name="connsiteY34" fmla="*/ 165100 h 2250018"/>
              <a:gd name="connsiteX35" fmla="*/ 2047875 w 11277600"/>
              <a:gd name="connsiteY35" fmla="*/ 141288 h 2250018"/>
              <a:gd name="connsiteX36" fmla="*/ 2303462 w 11277600"/>
              <a:gd name="connsiteY36" fmla="*/ 119063 h 2250018"/>
              <a:gd name="connsiteX37" fmla="*/ 2555875 w 11277600"/>
              <a:gd name="connsiteY37" fmla="*/ 100013 h 2250018"/>
              <a:gd name="connsiteX38" fmla="*/ 2809875 w 11277600"/>
              <a:gd name="connsiteY38" fmla="*/ 80963 h 2250018"/>
              <a:gd name="connsiteX39" fmla="*/ 3062288 w 11277600"/>
              <a:gd name="connsiteY39" fmla="*/ 65088 h 2250018"/>
              <a:gd name="connsiteX40" fmla="*/ 3313113 w 11277600"/>
              <a:gd name="connsiteY40" fmla="*/ 52388 h 2250018"/>
              <a:gd name="connsiteX41" fmla="*/ 3563938 w 11277600"/>
              <a:gd name="connsiteY41" fmla="*/ 39688 h 2250018"/>
              <a:gd name="connsiteX42" fmla="*/ 3811588 w 11277600"/>
              <a:gd name="connsiteY42" fmla="*/ 28575 h 2250018"/>
              <a:gd name="connsiteX43" fmla="*/ 4057650 w 11277600"/>
              <a:gd name="connsiteY43" fmla="*/ 20638 h 2250018"/>
              <a:gd name="connsiteX44" fmla="*/ 4303713 w 11277600"/>
              <a:gd name="connsiteY44" fmla="*/ 14288 h 2250018"/>
              <a:gd name="connsiteX45" fmla="*/ 4546600 w 11277600"/>
              <a:gd name="connsiteY45" fmla="*/ 7938 h 2250018"/>
              <a:gd name="connsiteX46" fmla="*/ 4787900 w 11277600"/>
              <a:gd name="connsiteY46" fmla="*/ 4763 h 2250018"/>
              <a:gd name="connsiteX47" fmla="*/ 5027613 w 11277600"/>
              <a:gd name="connsiteY47" fmla="*/ 1588 h 225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277600" h="2250018">
                <a:moveTo>
                  <a:pt x="5264150" y="0"/>
                </a:moveTo>
                <a:lnTo>
                  <a:pt x="5499100" y="1588"/>
                </a:lnTo>
                <a:lnTo>
                  <a:pt x="5730875" y="1588"/>
                </a:lnTo>
                <a:lnTo>
                  <a:pt x="5961063" y="4763"/>
                </a:lnTo>
                <a:lnTo>
                  <a:pt x="6186488" y="9525"/>
                </a:lnTo>
                <a:lnTo>
                  <a:pt x="6410325" y="14288"/>
                </a:lnTo>
                <a:lnTo>
                  <a:pt x="6629400" y="19050"/>
                </a:lnTo>
                <a:lnTo>
                  <a:pt x="6846888" y="26988"/>
                </a:lnTo>
                <a:lnTo>
                  <a:pt x="7061200" y="34925"/>
                </a:lnTo>
                <a:lnTo>
                  <a:pt x="7270750" y="42863"/>
                </a:lnTo>
                <a:lnTo>
                  <a:pt x="7680325" y="63500"/>
                </a:lnTo>
                <a:lnTo>
                  <a:pt x="8072438" y="85725"/>
                </a:lnTo>
                <a:lnTo>
                  <a:pt x="8448675" y="109538"/>
                </a:lnTo>
                <a:lnTo>
                  <a:pt x="8805862" y="134938"/>
                </a:lnTo>
                <a:lnTo>
                  <a:pt x="9145588" y="161925"/>
                </a:lnTo>
                <a:lnTo>
                  <a:pt x="9461500" y="190500"/>
                </a:lnTo>
                <a:lnTo>
                  <a:pt x="9758362" y="219075"/>
                </a:lnTo>
                <a:lnTo>
                  <a:pt x="10031412" y="247650"/>
                </a:lnTo>
                <a:lnTo>
                  <a:pt x="10282238" y="274638"/>
                </a:lnTo>
                <a:lnTo>
                  <a:pt x="10504488" y="300038"/>
                </a:lnTo>
                <a:lnTo>
                  <a:pt x="10704512" y="323850"/>
                </a:lnTo>
                <a:lnTo>
                  <a:pt x="10874375" y="344488"/>
                </a:lnTo>
                <a:lnTo>
                  <a:pt x="11015662" y="363538"/>
                </a:lnTo>
                <a:lnTo>
                  <a:pt x="11210925" y="390525"/>
                </a:lnTo>
                <a:lnTo>
                  <a:pt x="11277600" y="400050"/>
                </a:lnTo>
                <a:lnTo>
                  <a:pt x="11277600" y="2250018"/>
                </a:lnTo>
                <a:lnTo>
                  <a:pt x="0" y="2250018"/>
                </a:lnTo>
                <a:lnTo>
                  <a:pt x="0" y="398463"/>
                </a:lnTo>
                <a:lnTo>
                  <a:pt x="255588" y="358775"/>
                </a:lnTo>
                <a:lnTo>
                  <a:pt x="511175" y="320675"/>
                </a:lnTo>
                <a:lnTo>
                  <a:pt x="766762" y="284163"/>
                </a:lnTo>
                <a:lnTo>
                  <a:pt x="1023938" y="252413"/>
                </a:lnTo>
                <a:lnTo>
                  <a:pt x="1279525" y="220663"/>
                </a:lnTo>
                <a:lnTo>
                  <a:pt x="1536700" y="190500"/>
                </a:lnTo>
                <a:lnTo>
                  <a:pt x="1790700" y="165100"/>
                </a:lnTo>
                <a:lnTo>
                  <a:pt x="2047875" y="141288"/>
                </a:lnTo>
                <a:lnTo>
                  <a:pt x="2303462" y="119063"/>
                </a:lnTo>
                <a:lnTo>
                  <a:pt x="2555875" y="100013"/>
                </a:lnTo>
                <a:lnTo>
                  <a:pt x="2809875" y="80963"/>
                </a:lnTo>
                <a:lnTo>
                  <a:pt x="3062288" y="65088"/>
                </a:lnTo>
                <a:lnTo>
                  <a:pt x="3313113" y="52388"/>
                </a:lnTo>
                <a:lnTo>
                  <a:pt x="3563938" y="39688"/>
                </a:lnTo>
                <a:lnTo>
                  <a:pt x="3811588" y="28575"/>
                </a:lnTo>
                <a:lnTo>
                  <a:pt x="4057650" y="20638"/>
                </a:lnTo>
                <a:lnTo>
                  <a:pt x="4303713" y="14288"/>
                </a:lnTo>
                <a:lnTo>
                  <a:pt x="4546600" y="7938"/>
                </a:lnTo>
                <a:lnTo>
                  <a:pt x="4787900" y="4763"/>
                </a:lnTo>
                <a:lnTo>
                  <a:pt x="5027613" y="158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Freeform 5">
            <a:extLst>
              <a:ext uri="{FF2B5EF4-FFF2-40B4-BE49-F238E27FC236}">
                <a16:creationId xmlns:a16="http://schemas.microsoft.com/office/drawing/2014/main" id="{9C80E52D-DE5C-4267-9C99-8741F2E42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3767" y="4117124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6675229-EDA4-BD65-B031-8046E4D1828B}"/>
              </a:ext>
            </a:extLst>
          </p:cNvPr>
          <p:cNvSpPr txBox="1"/>
          <p:nvPr/>
        </p:nvSpPr>
        <p:spPr>
          <a:xfrm>
            <a:off x="649975" y="4517136"/>
            <a:ext cx="10893095" cy="11749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0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Login y </a:t>
            </a:r>
            <a:r>
              <a:rPr lang="en-US" sz="60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Registro</a:t>
            </a:r>
            <a:endParaRPr lang="en-US" sz="6000" b="0" i="0" kern="120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39207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a de reuniones Ion">
  <a:themeElements>
    <a:clrScheme name="Sala de reuniones 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Sala de reuniones 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a de reuniones 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36</TotalTime>
  <Words>415</Words>
  <Application>Microsoft Office PowerPoint</Application>
  <PresentationFormat>Panorámica</PresentationFormat>
  <Paragraphs>39</Paragraphs>
  <Slides>12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Wingdings 3</vt:lpstr>
      <vt:lpstr>Sala de reuniones Ion</vt:lpstr>
      <vt:lpstr>Presentación de PowerPoint</vt:lpstr>
      <vt:lpstr>Contexto del Proyecto</vt:lpstr>
      <vt:lpstr>SOLUCIÓN DEL PROYECTO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FUNCIONES DEL SISTEMA</vt:lpstr>
      <vt:lpstr>CONCLUSIÓN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Héctor Jaramillo Jaramillo</dc:creator>
  <cp:lastModifiedBy>Ignacio Orozco Alvear</cp:lastModifiedBy>
  <cp:revision>3</cp:revision>
  <dcterms:created xsi:type="dcterms:W3CDTF">2022-07-13T15:00:10Z</dcterms:created>
  <dcterms:modified xsi:type="dcterms:W3CDTF">2022-07-14T19:00:08Z</dcterms:modified>
</cp:coreProperties>
</file>